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53F5D6-529E-4D75-9D0D-4408426F8902}" type="datetimeFigureOut">
              <a:rPr lang="sr-Latn-CS" smtClean="0"/>
              <a:pPr/>
              <a:t>19.5.2010</a:t>
            </a:fld>
            <a:endParaRPr lang="sr-Latn-C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C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2D3426-B9C4-4059-B19E-D29606F13066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2D3426-B9C4-4059-B19E-D29606F13066}" type="slidenum">
              <a:rPr lang="sr-Latn-CS" smtClean="0"/>
              <a:pPr/>
              <a:t>1</a:t>
            </a:fld>
            <a:endParaRPr lang="sr-Latn-C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2D3426-B9C4-4059-B19E-D29606F13066}" type="slidenum">
              <a:rPr lang="sr-Latn-CS" smtClean="0"/>
              <a:pPr/>
              <a:t>2</a:t>
            </a:fld>
            <a:endParaRPr lang="sr-Latn-C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2D3426-B9C4-4059-B19E-D29606F13066}" type="slidenum">
              <a:rPr lang="sr-Latn-CS" smtClean="0"/>
              <a:pPr/>
              <a:t>3</a:t>
            </a:fld>
            <a:endParaRPr lang="sr-Latn-C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E7D6D-869F-45A2-9BF5-775C572EC705}" type="datetimeFigureOut">
              <a:rPr lang="sr-Latn-CS" smtClean="0"/>
              <a:pPr/>
              <a:t>19.5.2010</a:t>
            </a:fld>
            <a:endParaRPr lang="sr-Latn-C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DDFA9-1D78-46E4-AD9B-9CC4191A45DD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Tm="20000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E7D6D-869F-45A2-9BF5-775C572EC705}" type="datetimeFigureOut">
              <a:rPr lang="sr-Latn-CS" smtClean="0"/>
              <a:pPr/>
              <a:t>19.5.2010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DDFA9-1D78-46E4-AD9B-9CC4191A45DD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  <p:transition spd="med" advTm="20000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E7D6D-869F-45A2-9BF5-775C572EC705}" type="datetimeFigureOut">
              <a:rPr lang="sr-Latn-CS" smtClean="0"/>
              <a:pPr/>
              <a:t>19.5.2010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DDFA9-1D78-46E4-AD9B-9CC4191A45DD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  <p:transition spd="med" advTm="20000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E7D6D-869F-45A2-9BF5-775C572EC705}" type="datetimeFigureOut">
              <a:rPr lang="sr-Latn-CS" smtClean="0"/>
              <a:pPr/>
              <a:t>19.5.2010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DDFA9-1D78-46E4-AD9B-9CC4191A45DD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  <p:transition spd="med" advTm="20000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E7D6D-869F-45A2-9BF5-775C572EC705}" type="datetimeFigureOut">
              <a:rPr lang="sr-Latn-CS" smtClean="0"/>
              <a:pPr/>
              <a:t>19.5.2010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DDFA9-1D78-46E4-AD9B-9CC4191A45DD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Tm="20000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E7D6D-869F-45A2-9BF5-775C572EC705}" type="datetimeFigureOut">
              <a:rPr lang="sr-Latn-CS" smtClean="0"/>
              <a:pPr/>
              <a:t>19.5.2010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DDFA9-1D78-46E4-AD9B-9CC4191A45DD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  <p:transition spd="med" advTm="20000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E7D6D-869F-45A2-9BF5-775C572EC705}" type="datetimeFigureOut">
              <a:rPr lang="sr-Latn-CS" smtClean="0"/>
              <a:pPr/>
              <a:t>19.5.2010</a:t>
            </a:fld>
            <a:endParaRPr lang="sr-Latn-C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DDFA9-1D78-46E4-AD9B-9CC4191A45DD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  <p:transition spd="med" advTm="20000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E7D6D-869F-45A2-9BF5-775C572EC705}" type="datetimeFigureOut">
              <a:rPr lang="sr-Latn-CS" smtClean="0"/>
              <a:pPr/>
              <a:t>19.5.2010</a:t>
            </a:fld>
            <a:endParaRPr lang="sr-Latn-C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FDDFA9-1D78-46E4-AD9B-9CC4191A45DD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r-Latn-CS"/>
          </a:p>
        </p:txBody>
      </p:sp>
    </p:spTree>
  </p:cSld>
  <p:clrMapOvr>
    <a:masterClrMapping/>
  </p:clrMapOvr>
  <p:transition spd="med" advTm="20000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E7D6D-869F-45A2-9BF5-775C572EC705}" type="datetimeFigureOut">
              <a:rPr lang="sr-Latn-CS" smtClean="0"/>
              <a:pPr/>
              <a:t>19.5.2010</a:t>
            </a:fld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DDFA9-1D78-46E4-AD9B-9CC4191A45DD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  <p:transition spd="med" advTm="20000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E7D6D-869F-45A2-9BF5-775C572EC705}" type="datetimeFigureOut">
              <a:rPr lang="sr-Latn-CS" smtClean="0"/>
              <a:pPr/>
              <a:t>19.5.2010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C0FDDFA9-1D78-46E4-AD9B-9CC4191A45DD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  <p:transition spd="med" advTm="20000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A09E7D6D-869F-45A2-9BF5-775C572EC705}" type="datetimeFigureOut">
              <a:rPr lang="sr-Latn-CS" smtClean="0"/>
              <a:pPr/>
              <a:t>19.5.2010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DDFA9-1D78-46E4-AD9B-9CC4191A45DD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  <p:transition spd="med" advTm="20000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09E7D6D-869F-45A2-9BF5-775C572EC705}" type="datetimeFigureOut">
              <a:rPr lang="sr-Latn-CS" smtClean="0"/>
              <a:pPr/>
              <a:t>19.5.2010</a:t>
            </a:fld>
            <a:endParaRPr lang="sr-Latn-C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sr-Latn-C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0FDDFA9-1D78-46E4-AD9B-9CC4191A45DD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 advTm="20000"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cd@matf.bg.ac.r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eedi.ncd.org.rs/" TargetMode="External"/><Relationship Id="rId7" Type="http://schemas.openxmlformats.org/officeDocument/2006/relationships/hyperlink" Target="http://elibrary.matf.bg.ac.r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lib.mi.sanu.ac.rs/" TargetMode="External"/><Relationship Id="rId5" Type="http://schemas.openxmlformats.org/officeDocument/2006/relationships/hyperlink" Target="http://spomenicikulture.mi.sanu.ac.rs/" TargetMode="External"/><Relationship Id="rId4" Type="http://schemas.openxmlformats.org/officeDocument/2006/relationships/hyperlink" Target="http://www.ncd.org.rs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7200" b="1" dirty="0" smtClean="0"/>
              <a:t>CALL FOR PAPERS</a:t>
            </a:r>
            <a:endParaRPr lang="sr-Latn-CS" sz="7200" b="1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sz="4000" dirty="0" smtClean="0"/>
              <a:t>Please send your papers to</a:t>
            </a:r>
            <a:br>
              <a:rPr lang="en-US" sz="4000" dirty="0" smtClean="0"/>
            </a:br>
            <a:r>
              <a:rPr lang="en-US" sz="4000" dirty="0" smtClean="0">
                <a:hlinkClick r:id="rId3"/>
              </a:rPr>
              <a:t>ncd@matf.bg.ac.rs</a:t>
            </a:r>
            <a:endParaRPr lang="en-US" sz="4000" dirty="0" smtClean="0"/>
          </a:p>
          <a:p>
            <a:pPr algn="ctr">
              <a:buNone/>
            </a:pPr>
            <a:r>
              <a:rPr lang="en-US" sz="4000" b="1" dirty="0" smtClean="0"/>
              <a:t>Deadline:</a:t>
            </a:r>
            <a:r>
              <a:rPr lang="en-US" sz="4000" dirty="0" smtClean="0"/>
              <a:t> June 30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, 2010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Papers will be published (</a:t>
            </a:r>
            <a:r>
              <a:rPr lang="en-US" dirty="0" smtClean="0">
                <a:solidFill>
                  <a:srgbClr val="FF0000"/>
                </a:solidFill>
              </a:rPr>
              <a:t>after review</a:t>
            </a:r>
            <a:r>
              <a:rPr lang="en-US" dirty="0" smtClean="0"/>
              <a:t>) in the </a:t>
            </a:r>
            <a:br>
              <a:rPr lang="en-US" dirty="0" smtClean="0"/>
            </a:br>
            <a:r>
              <a:rPr lang="en-US" b="1" i="1" dirty="0" smtClean="0"/>
              <a:t>S</a:t>
            </a:r>
            <a:r>
              <a:rPr lang="sr-Latn-CS" b="1" i="1" dirty="0" smtClean="0"/>
              <a:t>EEDI communications</a:t>
            </a:r>
            <a:r>
              <a:rPr lang="en-US" b="1" i="1" dirty="0" smtClean="0"/>
              <a:t> 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dirty="0" smtClean="0"/>
              <a:t>(special issue of the NCD Review)</a:t>
            </a:r>
          </a:p>
          <a:p>
            <a:pPr algn="ctr">
              <a:buNone/>
            </a:pPr>
            <a:r>
              <a:rPr lang="en-US" sz="2400" dirty="0" smtClean="0"/>
              <a:t>This volume will be published until November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, 2010</a:t>
            </a:r>
            <a:endParaRPr lang="sr-Latn-CS" sz="2400" dirty="0"/>
          </a:p>
        </p:txBody>
      </p:sp>
    </p:spTree>
  </p:cSld>
  <p:clrMapOvr>
    <a:masterClrMapping/>
  </p:clrMapOvr>
  <p:transition spd="med" advTm="20000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7200" b="1" dirty="0" smtClean="0"/>
              <a:t>VISIT US AT</a:t>
            </a:r>
            <a:endParaRPr lang="sr-Latn-CS" sz="7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sz="3600" dirty="0" smtClean="0"/>
              <a:t>SEEDI site: </a:t>
            </a:r>
            <a:r>
              <a:rPr lang="en-US" sz="3600" dirty="0" smtClean="0">
                <a:hlinkClick r:id="rId3"/>
              </a:rPr>
              <a:t>http://seedi.ncd.org.rs/</a:t>
            </a:r>
            <a:endParaRPr lang="en-US" sz="3600" dirty="0" smtClean="0"/>
          </a:p>
          <a:p>
            <a:pPr algn="ctr">
              <a:buNone/>
            </a:pPr>
            <a:r>
              <a:rPr lang="en-US" sz="3600" dirty="0" smtClean="0"/>
              <a:t>NCD site: </a:t>
            </a:r>
            <a:r>
              <a:rPr lang="sr-Latn-CS" sz="3600" dirty="0" smtClean="0">
                <a:hlinkClick r:id="rId4"/>
              </a:rPr>
              <a:t>http://www.ncd.org.rs/</a:t>
            </a:r>
            <a:endParaRPr lang="en-US" sz="3600" dirty="0" smtClean="0"/>
          </a:p>
          <a:p>
            <a:pPr>
              <a:buNone/>
            </a:pPr>
            <a:endParaRPr lang="en-US" sz="3600" dirty="0" smtClean="0"/>
          </a:p>
          <a:p>
            <a:pPr algn="ctr">
              <a:buNone/>
            </a:pPr>
            <a:r>
              <a:rPr lang="en-US" sz="3600" dirty="0" smtClean="0"/>
              <a:t>Digitization projects</a:t>
            </a:r>
          </a:p>
          <a:p>
            <a:pPr algn="ctr">
              <a:buNone/>
            </a:pPr>
            <a:r>
              <a:rPr lang="sr-Latn-CS" sz="3600" dirty="0" smtClean="0">
                <a:hlinkClick r:id="rId5"/>
              </a:rPr>
              <a:t>http://spomenicikulture.mi.sanu.ac.rs/</a:t>
            </a:r>
            <a:endParaRPr lang="en-US" sz="3600" dirty="0" smtClean="0"/>
          </a:p>
          <a:p>
            <a:pPr algn="ctr">
              <a:buNone/>
            </a:pPr>
            <a:r>
              <a:rPr lang="en-US" sz="3600" dirty="0" smtClean="0">
                <a:hlinkClick r:id="rId6"/>
              </a:rPr>
              <a:t>http://elib.mi.sanu.ac.rs/</a:t>
            </a:r>
            <a:endParaRPr lang="en-US" sz="3600" dirty="0" smtClean="0"/>
          </a:p>
          <a:p>
            <a:pPr algn="ctr">
              <a:buNone/>
            </a:pPr>
            <a:r>
              <a:rPr lang="en-US" sz="3600" dirty="0" smtClean="0">
                <a:hlinkClick r:id="rId7"/>
              </a:rPr>
              <a:t>http://elibrary.matf.bg.ac.rs/</a:t>
            </a:r>
            <a:endParaRPr lang="en-US" sz="3600" dirty="0"/>
          </a:p>
          <a:p>
            <a:pPr>
              <a:buNone/>
            </a:pPr>
            <a:endParaRPr lang="sr-Latn-CS" dirty="0"/>
          </a:p>
        </p:txBody>
      </p:sp>
    </p:spTree>
  </p:cSld>
  <p:clrMapOvr>
    <a:masterClrMapping/>
  </p:clrMapOvr>
  <p:transition spd="med" advTm="20000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r Bgd10-Plakat_konf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500298" y="0"/>
            <a:ext cx="4797950" cy="67866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 advTm="20000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27</TotalTime>
  <Words>42</Words>
  <Application>Microsoft Office PowerPoint</Application>
  <PresentationFormat>On-screen Show (4:3)</PresentationFormat>
  <Paragraphs>17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Technic</vt:lpstr>
      <vt:lpstr>CALL FOR PAPERS</vt:lpstr>
      <vt:lpstr>VISIT US AT</vt:lpstr>
      <vt:lpstr>Slide 3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CALL FOR PAPERS</dc:title>
  <dc:creator>bojanm</dc:creator>
  <cp:lastModifiedBy>Zuko Anis</cp:lastModifiedBy>
  <cp:revision>16</cp:revision>
  <dcterms:created xsi:type="dcterms:W3CDTF">2010-05-19T10:31:25Z</dcterms:created>
  <dcterms:modified xsi:type="dcterms:W3CDTF">2010-05-19T11:06:49Z</dcterms:modified>
</cp:coreProperties>
</file>