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41"/>
  </p:notesMasterIdLst>
  <p:handoutMasterIdLst>
    <p:handoutMasterId r:id="rId42"/>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type="screen4x3"/>
  <p:notesSz cx="6794500" cy="99314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Georgia" pitchFamily="16" charset="0"/>
        <a:ea typeface="+mn-ea"/>
        <a:cs typeface="Arial"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Georgia" pitchFamily="16" charset="0"/>
        <a:ea typeface="+mn-ea"/>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Georgia" pitchFamily="16" charset="0"/>
        <a:ea typeface="+mn-ea"/>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Georgia" pitchFamily="16" charset="0"/>
        <a:ea typeface="+mn-ea"/>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Georgia" pitchFamily="16" charset="0"/>
        <a:ea typeface="+mn-ea"/>
        <a:cs typeface="Arial" charset="0"/>
      </a:defRPr>
    </a:lvl5pPr>
    <a:lvl6pPr marL="2286000" algn="l" defTabSz="914400" rtl="0" eaLnBrk="1" latinLnBrk="0" hangingPunct="1">
      <a:defRPr kern="1200">
        <a:solidFill>
          <a:schemeClr val="bg1"/>
        </a:solidFill>
        <a:latin typeface="Georgia" pitchFamily="16" charset="0"/>
        <a:ea typeface="+mn-ea"/>
        <a:cs typeface="Arial" charset="0"/>
      </a:defRPr>
    </a:lvl6pPr>
    <a:lvl7pPr marL="2743200" algn="l" defTabSz="914400" rtl="0" eaLnBrk="1" latinLnBrk="0" hangingPunct="1">
      <a:defRPr kern="1200">
        <a:solidFill>
          <a:schemeClr val="bg1"/>
        </a:solidFill>
        <a:latin typeface="Georgia" pitchFamily="16" charset="0"/>
        <a:ea typeface="+mn-ea"/>
        <a:cs typeface="Arial" charset="0"/>
      </a:defRPr>
    </a:lvl7pPr>
    <a:lvl8pPr marL="3200400" algn="l" defTabSz="914400" rtl="0" eaLnBrk="1" latinLnBrk="0" hangingPunct="1">
      <a:defRPr kern="1200">
        <a:solidFill>
          <a:schemeClr val="bg1"/>
        </a:solidFill>
        <a:latin typeface="Georgia" pitchFamily="16" charset="0"/>
        <a:ea typeface="+mn-ea"/>
        <a:cs typeface="Arial" charset="0"/>
      </a:defRPr>
    </a:lvl8pPr>
    <a:lvl9pPr marL="3657600" algn="l" defTabSz="914400" rtl="0" eaLnBrk="1" latinLnBrk="0" hangingPunct="1">
      <a:defRPr kern="1200">
        <a:solidFill>
          <a:schemeClr val="bg1"/>
        </a:solidFill>
        <a:latin typeface="Georgia" pitchFamily="1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46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B5E75A39-AAAA-4B0C-AC80-C9F8F5429778}" type="datetimeFigureOut">
              <a:rPr lang="it-IT" smtClean="0"/>
              <a:t>14/05/2010</a:t>
            </a:fld>
            <a:endParaRPr lang="it-IT"/>
          </a:p>
        </p:txBody>
      </p:sp>
      <p:sp>
        <p:nvSpPr>
          <p:cNvPr id="4" name="Segnaposto piè di pagina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4D0479EF-8FDF-45CA-81F2-BFAC281C2E0D}" type="slidenum">
              <a:rPr lang="it-IT" smtClean="0"/>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794500" cy="9931400"/>
          </a:xfrm>
          <a:prstGeom prst="roundRect">
            <a:avLst>
              <a:gd name="adj" fmla="val 23"/>
            </a:avLst>
          </a:prstGeom>
          <a:solidFill>
            <a:srgbClr val="FFFFFF"/>
          </a:solidFill>
          <a:ln w="9360">
            <a:noFill/>
            <a:miter lim="800000"/>
            <a:headEnd/>
            <a:tailEnd/>
          </a:ln>
          <a:effectLst/>
        </p:spPr>
        <p:txBody>
          <a:bodyPr wrap="none" anchor="ctr"/>
          <a:lstStyle/>
          <a:p>
            <a:endParaRPr lang="it-IT"/>
          </a:p>
        </p:txBody>
      </p:sp>
      <p:sp>
        <p:nvSpPr>
          <p:cNvPr id="8194" name="AutoShape 2"/>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anchor="ctr"/>
          <a:lstStyle/>
          <a:p>
            <a:endParaRPr lang="it-IT"/>
          </a:p>
        </p:txBody>
      </p:sp>
      <p:sp>
        <p:nvSpPr>
          <p:cNvPr id="8195" name="AutoShape 3"/>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anchor="ctr"/>
          <a:lstStyle/>
          <a:p>
            <a:endParaRPr lang="it-IT"/>
          </a:p>
        </p:txBody>
      </p:sp>
      <p:sp>
        <p:nvSpPr>
          <p:cNvPr id="8196" name="AutoShape 4"/>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anchor="ctr"/>
          <a:lstStyle/>
          <a:p>
            <a:endParaRPr lang="it-IT"/>
          </a:p>
        </p:txBody>
      </p:sp>
      <p:sp>
        <p:nvSpPr>
          <p:cNvPr id="8197" name="AutoShape 5"/>
          <p:cNvSpPr>
            <a:spLocks noChangeArrowheads="1"/>
          </p:cNvSpPr>
          <p:nvPr/>
        </p:nvSpPr>
        <p:spPr bwMode="auto">
          <a:xfrm>
            <a:off x="0" y="0"/>
            <a:ext cx="6794500" cy="9931400"/>
          </a:xfrm>
          <a:prstGeom prst="roundRect">
            <a:avLst>
              <a:gd name="adj" fmla="val 23"/>
            </a:avLst>
          </a:prstGeom>
          <a:solidFill>
            <a:srgbClr val="FFFFFF"/>
          </a:solidFill>
          <a:ln w="9525">
            <a:noFill/>
            <a:round/>
            <a:headEnd/>
            <a:tailEnd/>
          </a:ln>
          <a:effectLst/>
        </p:spPr>
        <p:txBody>
          <a:bodyPr wrap="none" anchor="ctr"/>
          <a:lstStyle/>
          <a:p>
            <a:endParaRPr lang="it-IT"/>
          </a:p>
        </p:txBody>
      </p:sp>
      <p:sp>
        <p:nvSpPr>
          <p:cNvPr id="8198" name="Text Box 6"/>
          <p:cNvSpPr txBox="1">
            <a:spLocks noChangeArrowheads="1"/>
          </p:cNvSpPr>
          <p:nvPr/>
        </p:nvSpPr>
        <p:spPr bwMode="auto">
          <a:xfrm>
            <a:off x="0" y="0"/>
            <a:ext cx="2944283" cy="496570"/>
          </a:xfrm>
          <a:prstGeom prst="rect">
            <a:avLst/>
          </a:prstGeom>
          <a:noFill/>
          <a:ln w="9525">
            <a:noFill/>
            <a:round/>
            <a:headEnd/>
            <a:tailEnd/>
          </a:ln>
          <a:effectLst/>
        </p:spPr>
        <p:txBody>
          <a:bodyPr wrap="none" anchor="ctr"/>
          <a:lstStyle/>
          <a:p>
            <a:endParaRPr lang="it-IT"/>
          </a:p>
        </p:txBody>
      </p:sp>
      <p:sp>
        <p:nvSpPr>
          <p:cNvPr id="8199" name="Text Box 7"/>
          <p:cNvSpPr txBox="1">
            <a:spLocks noChangeArrowheads="1"/>
          </p:cNvSpPr>
          <p:nvPr/>
        </p:nvSpPr>
        <p:spPr bwMode="auto">
          <a:xfrm>
            <a:off x="3848644" y="1"/>
            <a:ext cx="2942710" cy="500018"/>
          </a:xfrm>
          <a:prstGeom prst="rect">
            <a:avLst/>
          </a:prstGeom>
          <a:noFill/>
          <a:ln w="9525">
            <a:noFill/>
            <a:round/>
            <a:headEnd/>
            <a:tailEnd/>
          </a:ln>
          <a:effectLst/>
        </p:spPr>
        <p:txBody>
          <a:bodyPr wrap="none" anchor="ctr"/>
          <a:lstStyle/>
          <a:p>
            <a:endParaRPr lang="it-IT"/>
          </a:p>
        </p:txBody>
      </p:sp>
      <p:sp>
        <p:nvSpPr>
          <p:cNvPr id="8200" name="Rectangle 8"/>
          <p:cNvSpPr>
            <a:spLocks noGrp="1" noRot="1" noChangeAspect="1" noChangeArrowheads="1"/>
          </p:cNvSpPr>
          <p:nvPr>
            <p:ph type="sldImg"/>
          </p:nvPr>
        </p:nvSpPr>
        <p:spPr bwMode="auto">
          <a:xfrm>
            <a:off x="915988" y="744538"/>
            <a:ext cx="4954587" cy="3716337"/>
          </a:xfrm>
          <a:prstGeom prst="rect">
            <a:avLst/>
          </a:prstGeom>
          <a:noFill/>
          <a:ln w="12600">
            <a:solidFill>
              <a:srgbClr val="000000"/>
            </a:solidFill>
            <a:miter lim="800000"/>
            <a:headEnd/>
            <a:tailEnd/>
          </a:ln>
          <a:effectLst/>
        </p:spPr>
      </p:sp>
      <p:sp>
        <p:nvSpPr>
          <p:cNvPr id="8201" name="Rectangle 9"/>
          <p:cNvSpPr>
            <a:spLocks noGrp="1" noChangeArrowheads="1"/>
          </p:cNvSpPr>
          <p:nvPr>
            <p:ph type="body"/>
          </p:nvPr>
        </p:nvSpPr>
        <p:spPr bwMode="auto">
          <a:xfrm>
            <a:off x="679451" y="4717415"/>
            <a:ext cx="5427736" cy="446051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smtClean="0"/>
          </a:p>
        </p:txBody>
      </p:sp>
      <p:sp>
        <p:nvSpPr>
          <p:cNvPr id="8202" name="Text Box 10"/>
          <p:cNvSpPr txBox="1">
            <a:spLocks noChangeArrowheads="1"/>
          </p:cNvSpPr>
          <p:nvPr/>
        </p:nvSpPr>
        <p:spPr bwMode="auto">
          <a:xfrm>
            <a:off x="0" y="9433106"/>
            <a:ext cx="2944283" cy="496570"/>
          </a:xfrm>
          <a:prstGeom prst="rect">
            <a:avLst/>
          </a:prstGeom>
          <a:noFill/>
          <a:ln w="9525">
            <a:noFill/>
            <a:round/>
            <a:headEnd/>
            <a:tailEnd/>
          </a:ln>
          <a:effectLst/>
        </p:spPr>
        <p:txBody>
          <a:bodyPr wrap="none" anchor="ctr"/>
          <a:lstStyle/>
          <a:p>
            <a:endParaRPr lang="it-IT"/>
          </a:p>
        </p:txBody>
      </p:sp>
      <p:sp>
        <p:nvSpPr>
          <p:cNvPr id="8203" name="Rectangle 11"/>
          <p:cNvSpPr>
            <a:spLocks noGrp="1" noChangeArrowheads="1"/>
          </p:cNvSpPr>
          <p:nvPr>
            <p:ph type="sldNum"/>
          </p:nvPr>
        </p:nvSpPr>
        <p:spPr bwMode="auto">
          <a:xfrm>
            <a:off x="3848644" y="9433107"/>
            <a:ext cx="2936419" cy="48794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2" charset="0"/>
              </a:defRPr>
            </a:lvl1pPr>
          </a:lstStyle>
          <a:p>
            <a:fld id="{F2D16358-6896-4C22-B219-5D3C0307DFEC}" type="slidenum">
              <a:rPr lang="en-GB"/>
              <a:pPr/>
              <a:t>‹N›</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4E50269E-E117-43E4-855A-6DF3E932AC62}" type="slidenum">
              <a:rPr lang="en-GB"/>
              <a:pPr/>
              <a:t>1</a:t>
            </a:fld>
            <a:endParaRPr lang="en-GB"/>
          </a:p>
        </p:txBody>
      </p:sp>
      <p:sp>
        <p:nvSpPr>
          <p:cNvPr id="43009"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E5A2640-977E-487F-AB68-69AAE6BEEDDF}"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GB" sz="1200">
              <a:solidFill>
                <a:srgbClr val="000000"/>
              </a:solidFill>
              <a:latin typeface="Calibri" pitchFamily="32" charset="0"/>
            </a:endParaRPr>
          </a:p>
        </p:txBody>
      </p:sp>
      <p:sp>
        <p:nvSpPr>
          <p:cNvPr id="43010"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43011"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43012"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ACF8BFD-C696-48E8-B6EA-61D277630D7C}"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GB" sz="1200">
              <a:solidFill>
                <a:srgbClr val="000000"/>
              </a:solidFill>
              <a:latin typeface="Calibri" pitchFamily="3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BD70B153-7C7C-4250-960B-6445D19E6E50}" type="slidenum">
              <a:rPr lang="en-GB"/>
              <a:pPr/>
              <a:t>10</a:t>
            </a:fld>
            <a:endParaRPr lang="en-GB"/>
          </a:p>
        </p:txBody>
      </p:sp>
      <p:sp>
        <p:nvSpPr>
          <p:cNvPr id="52225"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A467A67-9F42-4E03-9DFA-91220753F0BE}"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a:solidFill>
                <a:srgbClr val="000000"/>
              </a:solidFill>
              <a:latin typeface="Calibri" pitchFamily="32" charset="0"/>
            </a:endParaRPr>
          </a:p>
        </p:txBody>
      </p:sp>
      <p:sp>
        <p:nvSpPr>
          <p:cNvPr id="52226"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2227"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52228"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450A787-C06A-4A09-9F14-89B5E58414F6}"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a:solidFill>
                <a:srgbClr val="000000"/>
              </a:solidFill>
              <a:latin typeface="Calibri"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E289E10E-8148-4878-9840-8EED876FE9A2}" type="slidenum">
              <a:rPr lang="en-GB"/>
              <a:pPr/>
              <a:t>11</a:t>
            </a:fld>
            <a:endParaRPr lang="en-GB"/>
          </a:p>
        </p:txBody>
      </p:sp>
      <p:sp>
        <p:nvSpPr>
          <p:cNvPr id="53249"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777DD1D-CA8C-45CD-A269-22B9BBDBC880}"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GB" sz="1200">
              <a:solidFill>
                <a:srgbClr val="000000"/>
              </a:solidFill>
              <a:latin typeface="Calibri" pitchFamily="32" charset="0"/>
            </a:endParaRPr>
          </a:p>
        </p:txBody>
      </p:sp>
      <p:sp>
        <p:nvSpPr>
          <p:cNvPr id="53250"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3251"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53252"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E07D0A2-8566-4C4E-9E6E-ED863DA2622D}"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GB" sz="1200">
              <a:solidFill>
                <a:srgbClr val="000000"/>
              </a:solidFill>
              <a:latin typeface="Calibri"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1028FAA9-06FE-4ADD-9AFF-69E891A1AD23}" type="slidenum">
              <a:rPr lang="en-GB"/>
              <a:pPr/>
              <a:t>12</a:t>
            </a:fld>
            <a:endParaRPr lang="en-GB"/>
          </a:p>
        </p:txBody>
      </p:sp>
      <p:sp>
        <p:nvSpPr>
          <p:cNvPr id="54273"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5CA645F-D6E8-4577-8E3F-1E8E84AF2509}"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n-GB" sz="1200">
              <a:solidFill>
                <a:srgbClr val="000000"/>
              </a:solidFill>
              <a:latin typeface="Calibri" pitchFamily="32" charset="0"/>
            </a:endParaRPr>
          </a:p>
        </p:txBody>
      </p:sp>
      <p:sp>
        <p:nvSpPr>
          <p:cNvPr id="54274"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4275"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54276"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22E989A-D2DF-4A5A-A6D1-BD4869FEEFB5}"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n-GB" sz="1200">
              <a:solidFill>
                <a:srgbClr val="000000"/>
              </a:solidFill>
              <a:latin typeface="Calibri"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89BBDA65-06DF-43DE-A165-31798D1955A2}" type="slidenum">
              <a:rPr lang="en-GB"/>
              <a:pPr/>
              <a:t>13</a:t>
            </a:fld>
            <a:endParaRPr lang="en-GB"/>
          </a:p>
        </p:txBody>
      </p:sp>
      <p:sp>
        <p:nvSpPr>
          <p:cNvPr id="55297"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84F0F1D-FC88-42FA-BA76-26E85A8BD912}"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a:solidFill>
                <a:srgbClr val="000000"/>
              </a:solidFill>
              <a:latin typeface="Calibri" pitchFamily="32" charset="0"/>
            </a:endParaRPr>
          </a:p>
        </p:txBody>
      </p:sp>
      <p:sp>
        <p:nvSpPr>
          <p:cNvPr id="55298"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5299"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55300"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950AAB-6B1F-46C1-824F-6CB21A3DD108}"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a:solidFill>
                <a:srgbClr val="000000"/>
              </a:solidFill>
              <a:latin typeface="Calibri" pitchFamily="3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5E40E3A5-F5E2-4803-A288-ABA1A4E94DCE}" type="slidenum">
              <a:rPr lang="en-GB"/>
              <a:pPr/>
              <a:t>14</a:t>
            </a:fld>
            <a:endParaRPr lang="en-GB"/>
          </a:p>
        </p:txBody>
      </p:sp>
      <p:sp>
        <p:nvSpPr>
          <p:cNvPr id="56321"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F7EC4E9-7971-47A6-94DD-3264373336E7}"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a:solidFill>
                <a:srgbClr val="000000"/>
              </a:solidFill>
              <a:latin typeface="Calibri" pitchFamily="32" charset="0"/>
            </a:endParaRPr>
          </a:p>
        </p:txBody>
      </p:sp>
      <p:sp>
        <p:nvSpPr>
          <p:cNvPr id="56322"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6323"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56324"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BCAEB56-B577-4B69-A1AC-EB6D2B0F5D7F}"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a:solidFill>
                <a:srgbClr val="000000"/>
              </a:solidFill>
              <a:latin typeface="Calibri"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3BCB0818-F480-4E10-82B1-E5C3405C2571}" type="slidenum">
              <a:rPr lang="en-GB"/>
              <a:pPr/>
              <a:t>15</a:t>
            </a:fld>
            <a:endParaRPr lang="en-GB"/>
          </a:p>
        </p:txBody>
      </p:sp>
      <p:sp>
        <p:nvSpPr>
          <p:cNvPr id="57345"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AE77992-A444-426C-BA64-2630661B59E6}"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GB" sz="1200">
              <a:solidFill>
                <a:srgbClr val="000000"/>
              </a:solidFill>
              <a:latin typeface="Calibri" pitchFamily="32" charset="0"/>
            </a:endParaRPr>
          </a:p>
        </p:txBody>
      </p:sp>
      <p:sp>
        <p:nvSpPr>
          <p:cNvPr id="57346"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7347"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2C5386AF-55DF-4DFE-B0A5-394F4070A709}" type="slidenum">
              <a:rPr lang="en-GB"/>
              <a:pPr/>
              <a:t>16</a:t>
            </a:fld>
            <a:endParaRPr lang="en-GB"/>
          </a:p>
        </p:txBody>
      </p:sp>
      <p:sp>
        <p:nvSpPr>
          <p:cNvPr id="58369"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3574B2A-8587-4862-BB1D-3410C6E8C9AE}"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GB" sz="1200">
              <a:solidFill>
                <a:srgbClr val="000000"/>
              </a:solidFill>
              <a:latin typeface="Calibri" pitchFamily="32" charset="0"/>
            </a:endParaRPr>
          </a:p>
        </p:txBody>
      </p:sp>
      <p:sp>
        <p:nvSpPr>
          <p:cNvPr id="58370"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8371"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58372"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918764A-7A1E-4E47-A055-CF85DA390690}"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GB" sz="1200">
              <a:solidFill>
                <a:srgbClr val="000000"/>
              </a:solidFill>
              <a:latin typeface="Calibri"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3706B917-5A56-43BA-AECD-81516618892A}" type="slidenum">
              <a:rPr lang="en-GB"/>
              <a:pPr/>
              <a:t>17</a:t>
            </a:fld>
            <a:endParaRPr lang="en-GB"/>
          </a:p>
        </p:txBody>
      </p:sp>
      <p:sp>
        <p:nvSpPr>
          <p:cNvPr id="59393"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9C2DB9D-1605-4E9C-A203-BB0FEBEBF606}"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200">
              <a:solidFill>
                <a:srgbClr val="000000"/>
              </a:solidFill>
              <a:latin typeface="Calibri" pitchFamily="32" charset="0"/>
            </a:endParaRPr>
          </a:p>
        </p:txBody>
      </p:sp>
      <p:sp>
        <p:nvSpPr>
          <p:cNvPr id="59394"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9395"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59396"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86CC33F-CAB2-4EA8-945C-063B912E9E79}"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200">
              <a:solidFill>
                <a:srgbClr val="000000"/>
              </a:solidFill>
              <a:latin typeface="Calibri" pitchFamily="3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61B3C6DA-2016-4433-BF48-403B271B592C}" type="slidenum">
              <a:rPr lang="en-GB"/>
              <a:pPr/>
              <a:t>18</a:t>
            </a:fld>
            <a:endParaRPr lang="en-GB"/>
          </a:p>
        </p:txBody>
      </p:sp>
      <p:sp>
        <p:nvSpPr>
          <p:cNvPr id="60417"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F7DCDAE-5295-4893-A4A0-8D655B2028B7}"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GB" sz="1200">
              <a:solidFill>
                <a:srgbClr val="000000"/>
              </a:solidFill>
              <a:latin typeface="Calibri" pitchFamily="32" charset="0"/>
            </a:endParaRPr>
          </a:p>
        </p:txBody>
      </p:sp>
      <p:sp>
        <p:nvSpPr>
          <p:cNvPr id="60418"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0419"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0420"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231F17D-B8D9-4FC6-BEE2-A6E7CCCC883B}"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GB" sz="1200">
              <a:solidFill>
                <a:srgbClr val="000000"/>
              </a:solidFill>
              <a:latin typeface="Calibri" pitchFamily="3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79FCD5D4-3202-41A7-AC68-0C0E2DB8AF3B}" type="slidenum">
              <a:rPr lang="en-GB"/>
              <a:pPr/>
              <a:t>19</a:t>
            </a:fld>
            <a:endParaRPr lang="en-GB"/>
          </a:p>
        </p:txBody>
      </p:sp>
      <p:sp>
        <p:nvSpPr>
          <p:cNvPr id="61441"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EFB9249-DB41-4E1B-B631-DFB686B71E07}"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GB" sz="1200">
              <a:solidFill>
                <a:srgbClr val="000000"/>
              </a:solidFill>
              <a:latin typeface="Calibri" pitchFamily="32" charset="0"/>
            </a:endParaRPr>
          </a:p>
        </p:txBody>
      </p:sp>
      <p:sp>
        <p:nvSpPr>
          <p:cNvPr id="61442"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1443"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1444"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2D90D39-E05C-43C3-9C61-72D9743D0D4E}"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GB" sz="1200">
              <a:solidFill>
                <a:srgbClr val="000000"/>
              </a:solidFill>
              <a:latin typeface="Calibri"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A91FD32E-B429-4FDE-80DB-328A495489DB}" type="slidenum">
              <a:rPr lang="en-GB"/>
              <a:pPr/>
              <a:t>2</a:t>
            </a:fld>
            <a:endParaRPr lang="en-GB"/>
          </a:p>
        </p:txBody>
      </p:sp>
      <p:sp>
        <p:nvSpPr>
          <p:cNvPr id="44033"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ACCEBCE-AE42-4E83-8302-026659B7C699}"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GB" sz="1200">
              <a:solidFill>
                <a:srgbClr val="000000"/>
              </a:solidFill>
              <a:latin typeface="Calibri" pitchFamily="32" charset="0"/>
            </a:endParaRPr>
          </a:p>
        </p:txBody>
      </p:sp>
      <p:sp>
        <p:nvSpPr>
          <p:cNvPr id="44034"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44035" name="Rectangle 3"/>
          <p:cNvSpPr txBox="1">
            <a:spLocks noGrp="1" noChangeArrowheads="1"/>
          </p:cNvSpPr>
          <p:nvPr>
            <p:ph type="body"/>
          </p:nvPr>
        </p:nvSpPr>
        <p:spPr bwMode="auto">
          <a:xfrm>
            <a:off x="679450" y="4717415"/>
            <a:ext cx="5429309" cy="4462233"/>
          </a:xfrm>
          <a:prstGeom prst="rect">
            <a:avLst/>
          </a:prstGeom>
          <a:noFill/>
          <a:ln>
            <a:round/>
            <a:headEnd/>
            <a:tailEnd/>
          </a:ln>
        </p:spPr>
        <p:txBody>
          <a:bodyPr wrap="none" anchor="ct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AD2BF2F9-432F-486A-8EF8-6AC720D00D72}" type="slidenum">
              <a:rPr lang="en-GB"/>
              <a:pPr/>
              <a:t>20</a:t>
            </a:fld>
            <a:endParaRPr lang="en-GB"/>
          </a:p>
        </p:txBody>
      </p:sp>
      <p:sp>
        <p:nvSpPr>
          <p:cNvPr id="62465"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D19A227-45FF-4B50-8297-D45927FD000B}"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n-GB" sz="1200">
              <a:solidFill>
                <a:srgbClr val="000000"/>
              </a:solidFill>
              <a:latin typeface="Calibri" pitchFamily="32" charset="0"/>
            </a:endParaRPr>
          </a:p>
        </p:txBody>
      </p:sp>
      <p:sp>
        <p:nvSpPr>
          <p:cNvPr id="62466"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2467"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2468"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FDC76B9-F8CC-4816-A479-5B8EE820FA1E}"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n-GB" sz="1200">
              <a:solidFill>
                <a:srgbClr val="000000"/>
              </a:solidFill>
              <a:latin typeface="Calibri" pitchFamily="3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3463BB56-C64E-46BF-A749-4704160360A6}" type="slidenum">
              <a:rPr lang="en-GB"/>
              <a:pPr/>
              <a:t>21</a:t>
            </a:fld>
            <a:endParaRPr lang="en-GB"/>
          </a:p>
        </p:txBody>
      </p:sp>
      <p:sp>
        <p:nvSpPr>
          <p:cNvPr id="63489"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6FF2CC4-8190-4921-A4BE-36219555708D}"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en-GB" sz="1200">
              <a:solidFill>
                <a:srgbClr val="000000"/>
              </a:solidFill>
              <a:latin typeface="Calibri" pitchFamily="32" charset="0"/>
            </a:endParaRPr>
          </a:p>
        </p:txBody>
      </p:sp>
      <p:sp>
        <p:nvSpPr>
          <p:cNvPr id="63490"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3491"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3492"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3B074A-359C-49D5-B349-4EE0282FE1EB}"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en-GB" sz="1200">
              <a:solidFill>
                <a:srgbClr val="000000"/>
              </a:solidFill>
              <a:latin typeface="Calibri" pitchFamily="3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980BA4C7-4268-486C-AAF0-725E84EF06A3}" type="slidenum">
              <a:rPr lang="en-GB"/>
              <a:pPr/>
              <a:t>22</a:t>
            </a:fld>
            <a:endParaRPr lang="en-GB"/>
          </a:p>
        </p:txBody>
      </p:sp>
      <p:sp>
        <p:nvSpPr>
          <p:cNvPr id="64513"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0445A89-6E73-4D43-9B5F-98DBD687ADC1}"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en-GB" sz="1200">
              <a:solidFill>
                <a:srgbClr val="000000"/>
              </a:solidFill>
              <a:latin typeface="Calibri" pitchFamily="32" charset="0"/>
            </a:endParaRPr>
          </a:p>
        </p:txBody>
      </p:sp>
      <p:sp>
        <p:nvSpPr>
          <p:cNvPr id="64514"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4515"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4516"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B19A866-2B52-4C64-A54B-D7167555759A}"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en-GB" sz="1200">
              <a:solidFill>
                <a:srgbClr val="000000"/>
              </a:solidFill>
              <a:latin typeface="Calibri" pitchFamily="3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AE30E744-5C05-4034-B05B-56957BE08D1E}" type="slidenum">
              <a:rPr lang="en-GB"/>
              <a:pPr/>
              <a:t>23</a:t>
            </a:fld>
            <a:endParaRPr lang="en-GB"/>
          </a:p>
        </p:txBody>
      </p:sp>
      <p:sp>
        <p:nvSpPr>
          <p:cNvPr id="65537"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0A0D56-90AC-4E4F-A492-9E8B34161469}"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n-GB" sz="1200">
              <a:solidFill>
                <a:srgbClr val="000000"/>
              </a:solidFill>
              <a:latin typeface="Calibri" pitchFamily="32" charset="0"/>
            </a:endParaRPr>
          </a:p>
        </p:txBody>
      </p:sp>
      <p:sp>
        <p:nvSpPr>
          <p:cNvPr id="65538"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5539"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5540"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1B381FC-BAC1-495F-9681-BA8F6E413B02}"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n-GB" sz="1200">
              <a:solidFill>
                <a:srgbClr val="000000"/>
              </a:solidFill>
              <a:latin typeface="Calibri" pitchFamily="3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496ECAE7-F680-4C66-9ACE-787010DFA086}" type="slidenum">
              <a:rPr lang="en-GB"/>
              <a:pPr/>
              <a:t>24</a:t>
            </a:fld>
            <a:endParaRPr lang="en-GB"/>
          </a:p>
        </p:txBody>
      </p:sp>
      <p:sp>
        <p:nvSpPr>
          <p:cNvPr id="66561"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46C57D8-39A9-46A5-91A8-8BEAF5A54B10}"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n-GB" sz="1200">
              <a:solidFill>
                <a:srgbClr val="000000"/>
              </a:solidFill>
              <a:latin typeface="Calibri" pitchFamily="32" charset="0"/>
            </a:endParaRPr>
          </a:p>
        </p:txBody>
      </p:sp>
      <p:sp>
        <p:nvSpPr>
          <p:cNvPr id="66562"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6563"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6564"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009E4F5-0698-4E57-9CF3-F9553534C63E}"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n-GB" sz="1200">
              <a:solidFill>
                <a:srgbClr val="000000"/>
              </a:solidFill>
              <a:latin typeface="Calibri" pitchFamily="3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EBC867F4-3341-4B03-B48F-1545755DF40B}" type="slidenum">
              <a:rPr lang="en-GB"/>
              <a:pPr/>
              <a:t>25</a:t>
            </a:fld>
            <a:endParaRPr lang="en-GB"/>
          </a:p>
        </p:txBody>
      </p:sp>
      <p:sp>
        <p:nvSpPr>
          <p:cNvPr id="67585"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5C43EF5-B62C-4C6C-A777-AE816915C24A}"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n-GB" sz="1200">
              <a:solidFill>
                <a:srgbClr val="000000"/>
              </a:solidFill>
              <a:latin typeface="Calibri" pitchFamily="32" charset="0"/>
            </a:endParaRPr>
          </a:p>
        </p:txBody>
      </p:sp>
      <p:sp>
        <p:nvSpPr>
          <p:cNvPr id="67586"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7587"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7588"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7B68F0D-3DB9-4FD1-AA7B-68778057C247}"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n-GB" sz="1200">
              <a:solidFill>
                <a:srgbClr val="000000"/>
              </a:solidFill>
              <a:latin typeface="Calibri" pitchFamily="3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F8DCF0A8-2EF8-41AA-BBD0-3893FBDF2D6A}" type="slidenum">
              <a:rPr lang="en-GB"/>
              <a:pPr/>
              <a:t>26</a:t>
            </a:fld>
            <a:endParaRPr lang="en-GB"/>
          </a:p>
        </p:txBody>
      </p:sp>
      <p:sp>
        <p:nvSpPr>
          <p:cNvPr id="68609"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CC798AF-AC71-44F4-94A2-0B3228E06927}"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n-GB" sz="1200">
              <a:solidFill>
                <a:srgbClr val="000000"/>
              </a:solidFill>
              <a:latin typeface="Calibri" pitchFamily="32" charset="0"/>
            </a:endParaRPr>
          </a:p>
        </p:txBody>
      </p:sp>
      <p:sp>
        <p:nvSpPr>
          <p:cNvPr id="68610"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8611"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8612"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65230AF-5993-4334-9547-AABBA38737CC}"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n-GB" sz="1200">
              <a:solidFill>
                <a:srgbClr val="000000"/>
              </a:solidFill>
              <a:latin typeface="Calibri" pitchFamily="3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7BACE937-C4B5-4E59-B95A-77D8BE1BC050}" type="slidenum">
              <a:rPr lang="en-GB"/>
              <a:pPr/>
              <a:t>27</a:t>
            </a:fld>
            <a:endParaRPr lang="en-GB"/>
          </a:p>
        </p:txBody>
      </p:sp>
      <p:sp>
        <p:nvSpPr>
          <p:cNvPr id="69633"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B4CF26F-3048-4A61-84EB-4631BD8FE540}"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en-GB" sz="1200">
              <a:solidFill>
                <a:srgbClr val="000000"/>
              </a:solidFill>
              <a:latin typeface="Calibri" pitchFamily="32" charset="0"/>
            </a:endParaRPr>
          </a:p>
        </p:txBody>
      </p:sp>
      <p:sp>
        <p:nvSpPr>
          <p:cNvPr id="69634"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69635"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69636"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1038C5E-9ECC-4CC5-9A52-FB4B788AE13B}"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en-GB" sz="1200">
              <a:solidFill>
                <a:srgbClr val="000000"/>
              </a:solidFill>
              <a:latin typeface="Calibri" pitchFamily="32"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58FCCAB5-2C74-4AB3-90AA-685D48388FCC}" type="slidenum">
              <a:rPr lang="en-GB"/>
              <a:pPr/>
              <a:t>28</a:t>
            </a:fld>
            <a:endParaRPr lang="en-GB"/>
          </a:p>
        </p:txBody>
      </p:sp>
      <p:sp>
        <p:nvSpPr>
          <p:cNvPr id="70657"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E0641DD-C2B5-4D40-B373-BE35E8388B97}"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en-GB" sz="1200">
              <a:solidFill>
                <a:srgbClr val="000000"/>
              </a:solidFill>
              <a:latin typeface="Calibri" pitchFamily="32" charset="0"/>
            </a:endParaRPr>
          </a:p>
        </p:txBody>
      </p:sp>
      <p:sp>
        <p:nvSpPr>
          <p:cNvPr id="70658"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0659" name="Rectangle 3"/>
          <p:cNvSpPr txBox="1">
            <a:spLocks noGrp="1" noChangeArrowheads="1"/>
          </p:cNvSpPr>
          <p:nvPr>
            <p:ph type="body"/>
          </p:nvPr>
        </p:nvSpPr>
        <p:spPr bwMode="auto">
          <a:xfrm>
            <a:off x="679450" y="4717415"/>
            <a:ext cx="5429309" cy="4462233"/>
          </a:xfrm>
          <a:prstGeom prst="rect">
            <a:avLst/>
          </a:prstGeom>
          <a:noFill/>
          <a:ln>
            <a:round/>
            <a:headEnd/>
            <a:tailEnd/>
          </a:ln>
        </p:spPr>
        <p:txBody>
          <a:bodyPr wrap="none" anchor="ct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DA66D268-A0BE-43AD-B38A-C3EE1E007BAA}" type="slidenum">
              <a:rPr lang="en-GB"/>
              <a:pPr/>
              <a:t>29</a:t>
            </a:fld>
            <a:endParaRPr lang="en-GB"/>
          </a:p>
        </p:txBody>
      </p:sp>
      <p:sp>
        <p:nvSpPr>
          <p:cNvPr id="71681"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7C27295-8897-4814-B11E-C9BB6A758C8C}"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n-GB" sz="1200">
              <a:solidFill>
                <a:srgbClr val="000000"/>
              </a:solidFill>
              <a:latin typeface="Calibri" pitchFamily="32" charset="0"/>
            </a:endParaRPr>
          </a:p>
        </p:txBody>
      </p:sp>
      <p:sp>
        <p:nvSpPr>
          <p:cNvPr id="71682"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1683"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71684"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39E781C-BD70-4036-BCF6-CBE68AFEBAB5}"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n-GB" sz="1200">
              <a:solidFill>
                <a:srgbClr val="000000"/>
              </a:solidFill>
              <a:latin typeface="Calibri"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535A5107-D251-44A9-9593-38DBE0C05411}" type="slidenum">
              <a:rPr lang="en-GB"/>
              <a:pPr/>
              <a:t>3</a:t>
            </a:fld>
            <a:endParaRPr lang="en-GB"/>
          </a:p>
        </p:txBody>
      </p:sp>
      <p:sp>
        <p:nvSpPr>
          <p:cNvPr id="45057"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CE36E59-2CED-4829-A211-4C21B8F51F9B}"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GB" sz="1200">
              <a:solidFill>
                <a:srgbClr val="000000"/>
              </a:solidFill>
              <a:latin typeface="Calibri" pitchFamily="32" charset="0"/>
            </a:endParaRPr>
          </a:p>
        </p:txBody>
      </p:sp>
      <p:sp>
        <p:nvSpPr>
          <p:cNvPr id="45058"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45059"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45060"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3C39141-A1CB-43D3-A700-DAFC1B14A8EC}"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GB" sz="1200">
              <a:solidFill>
                <a:srgbClr val="000000"/>
              </a:solidFill>
              <a:latin typeface="Calibri" pitchFamily="3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93B98033-B63C-4C2F-8B5C-20473E3B2295}" type="slidenum">
              <a:rPr lang="en-GB"/>
              <a:pPr/>
              <a:t>30</a:t>
            </a:fld>
            <a:endParaRPr lang="en-GB"/>
          </a:p>
        </p:txBody>
      </p:sp>
      <p:sp>
        <p:nvSpPr>
          <p:cNvPr id="72705"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CF96EE-7824-47E4-A348-A71CDED0879A}"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en-GB" sz="1200">
              <a:solidFill>
                <a:srgbClr val="000000"/>
              </a:solidFill>
              <a:latin typeface="Calibri" pitchFamily="32" charset="0"/>
            </a:endParaRPr>
          </a:p>
        </p:txBody>
      </p:sp>
      <p:sp>
        <p:nvSpPr>
          <p:cNvPr id="72706"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2707"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72708"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743678F-D065-491D-8CF3-FBD6589F8742}"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en-GB" sz="1200">
              <a:solidFill>
                <a:srgbClr val="000000"/>
              </a:solidFill>
              <a:latin typeface="Calibri" pitchFamily="3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22C4CC8F-1D77-414F-8675-C7D1CAC126CE}" type="slidenum">
              <a:rPr lang="en-GB"/>
              <a:pPr/>
              <a:t>31</a:t>
            </a:fld>
            <a:endParaRPr lang="en-GB"/>
          </a:p>
        </p:txBody>
      </p:sp>
      <p:sp>
        <p:nvSpPr>
          <p:cNvPr id="73729"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E36F347-AABE-4D45-88AE-901E5FCD9EB7}"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en-GB" sz="1200">
              <a:solidFill>
                <a:srgbClr val="000000"/>
              </a:solidFill>
              <a:latin typeface="Calibri" pitchFamily="32" charset="0"/>
            </a:endParaRPr>
          </a:p>
        </p:txBody>
      </p:sp>
      <p:sp>
        <p:nvSpPr>
          <p:cNvPr id="73730"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3731"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73732"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1015E7A-4E6C-4A95-83F2-95D18927934E}"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en-GB" sz="1200">
              <a:solidFill>
                <a:srgbClr val="000000"/>
              </a:solidFill>
              <a:latin typeface="Calibri" pitchFamily="32"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1BE3A011-672B-44F5-8371-CCDA0120298F}" type="slidenum">
              <a:rPr lang="en-GB"/>
              <a:pPr/>
              <a:t>32</a:t>
            </a:fld>
            <a:endParaRPr lang="en-GB"/>
          </a:p>
        </p:txBody>
      </p:sp>
      <p:sp>
        <p:nvSpPr>
          <p:cNvPr id="74753"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7D30BD5-DACD-4DE5-8416-6691E861CC87}"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en-GB" sz="1200">
              <a:solidFill>
                <a:srgbClr val="000000"/>
              </a:solidFill>
              <a:latin typeface="Calibri" pitchFamily="32" charset="0"/>
            </a:endParaRPr>
          </a:p>
        </p:txBody>
      </p:sp>
      <p:sp>
        <p:nvSpPr>
          <p:cNvPr id="74754"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4755" name="Rectangle 3"/>
          <p:cNvSpPr txBox="1">
            <a:spLocks noGrp="1" noChangeArrowheads="1"/>
          </p:cNvSpPr>
          <p:nvPr>
            <p:ph type="body"/>
          </p:nvPr>
        </p:nvSpPr>
        <p:spPr bwMode="auto">
          <a:xfrm>
            <a:off x="679450" y="4717415"/>
            <a:ext cx="5429309" cy="4462233"/>
          </a:xfrm>
          <a:prstGeom prst="rect">
            <a:avLst/>
          </a:prstGeom>
          <a:noFill/>
          <a:ln>
            <a:round/>
            <a:headEnd/>
            <a:tailEnd/>
          </a:ln>
        </p:spPr>
        <p:txBody>
          <a:bodyPr wrap="none" anchor="ct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674280E9-A32E-4087-B535-D8C9EE83B980}" type="slidenum">
              <a:rPr lang="en-GB"/>
              <a:pPr/>
              <a:t>33</a:t>
            </a:fld>
            <a:endParaRPr lang="en-GB"/>
          </a:p>
        </p:txBody>
      </p:sp>
      <p:sp>
        <p:nvSpPr>
          <p:cNvPr id="75777"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FF5D334-6C50-4F97-8A36-34DFBF725C99}"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en-GB" sz="1200">
              <a:solidFill>
                <a:srgbClr val="000000"/>
              </a:solidFill>
              <a:latin typeface="Calibri" pitchFamily="32" charset="0"/>
            </a:endParaRPr>
          </a:p>
        </p:txBody>
      </p:sp>
      <p:sp>
        <p:nvSpPr>
          <p:cNvPr id="75778"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5779" name="Rectangle 3"/>
          <p:cNvSpPr txBox="1">
            <a:spLocks noGrp="1" noChangeArrowheads="1"/>
          </p:cNvSpPr>
          <p:nvPr>
            <p:ph type="body"/>
          </p:nvPr>
        </p:nvSpPr>
        <p:spPr bwMode="auto">
          <a:xfrm>
            <a:off x="679450" y="4717415"/>
            <a:ext cx="5429309" cy="4462233"/>
          </a:xfrm>
          <a:prstGeom prst="rect">
            <a:avLst/>
          </a:prstGeom>
          <a:noFill/>
          <a:ln>
            <a:round/>
            <a:headEnd/>
            <a:tailEnd/>
          </a:ln>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678F8F0D-5F09-4210-A943-C65E5EB17605}" type="slidenum">
              <a:rPr lang="en-GB"/>
              <a:pPr/>
              <a:t>4</a:t>
            </a:fld>
            <a:endParaRPr lang="en-GB"/>
          </a:p>
        </p:txBody>
      </p:sp>
      <p:sp>
        <p:nvSpPr>
          <p:cNvPr id="46081"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D9DBF53-CBA2-4561-9DF3-10E99B01243C}"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GB" sz="1200">
              <a:solidFill>
                <a:srgbClr val="000000"/>
              </a:solidFill>
              <a:latin typeface="Calibri" pitchFamily="32" charset="0"/>
            </a:endParaRPr>
          </a:p>
        </p:txBody>
      </p:sp>
      <p:sp>
        <p:nvSpPr>
          <p:cNvPr id="46082"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46083"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46084"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BCB8BE0-2B8C-4328-AA94-0F45FA40CE25}"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GB" sz="1200">
              <a:solidFill>
                <a:srgbClr val="000000"/>
              </a:solidFill>
              <a:latin typeface="Calibri"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5A42890D-EBAB-471A-A8ED-5EC96F49F492}" type="slidenum">
              <a:rPr lang="en-GB"/>
              <a:pPr/>
              <a:t>5</a:t>
            </a:fld>
            <a:endParaRPr lang="en-GB"/>
          </a:p>
        </p:txBody>
      </p:sp>
      <p:sp>
        <p:nvSpPr>
          <p:cNvPr id="47105"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90291DA-B5D6-47DB-9695-6735BFF7FACE}"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a:solidFill>
                <a:srgbClr val="000000"/>
              </a:solidFill>
              <a:latin typeface="Calibri" pitchFamily="32" charset="0"/>
            </a:endParaRPr>
          </a:p>
        </p:txBody>
      </p:sp>
      <p:sp>
        <p:nvSpPr>
          <p:cNvPr id="47106"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47107"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47108"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53BED04-EFA1-4CC0-8352-A91C81B013F0}"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a:solidFill>
                <a:srgbClr val="000000"/>
              </a:solidFill>
              <a:latin typeface="Calibri"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12D58C1F-3877-456D-992D-71DA939D87C7}" type="slidenum">
              <a:rPr lang="en-GB"/>
              <a:pPr/>
              <a:t>6</a:t>
            </a:fld>
            <a:endParaRPr lang="en-GB"/>
          </a:p>
        </p:txBody>
      </p:sp>
      <p:sp>
        <p:nvSpPr>
          <p:cNvPr id="48129"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2992213-7459-48D8-A26C-38CF9ED6A944}"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GB" sz="1200">
              <a:solidFill>
                <a:srgbClr val="000000"/>
              </a:solidFill>
              <a:latin typeface="Calibri" pitchFamily="32" charset="0"/>
            </a:endParaRPr>
          </a:p>
        </p:txBody>
      </p:sp>
      <p:sp>
        <p:nvSpPr>
          <p:cNvPr id="48130"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48131"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48132"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89BEEBE-CB8F-4FB6-94BD-ED9C0871041D}"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GB" sz="1200">
              <a:solidFill>
                <a:srgbClr val="000000"/>
              </a:solidFill>
              <a:latin typeface="Calibri"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94E0B738-8DE4-4D41-A02B-4B582449C244}" type="slidenum">
              <a:rPr lang="en-GB"/>
              <a:pPr/>
              <a:t>7</a:t>
            </a:fld>
            <a:endParaRPr lang="en-GB"/>
          </a:p>
        </p:txBody>
      </p:sp>
      <p:sp>
        <p:nvSpPr>
          <p:cNvPr id="49153"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65DDE75-2623-431E-87B5-4A75FB014926}"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GB" sz="1200">
              <a:solidFill>
                <a:srgbClr val="000000"/>
              </a:solidFill>
              <a:latin typeface="Calibri" pitchFamily="32" charset="0"/>
            </a:endParaRPr>
          </a:p>
        </p:txBody>
      </p:sp>
      <p:sp>
        <p:nvSpPr>
          <p:cNvPr id="49154"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49155"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49156"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98FB1C5-EDDD-413F-89E0-9EB8DBE65845}"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GB" sz="1200">
              <a:solidFill>
                <a:srgbClr val="000000"/>
              </a:solidFill>
              <a:latin typeface="Calibri"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F1256570-57B2-43F0-AD0A-49C223AD1B10}" type="slidenum">
              <a:rPr lang="en-GB"/>
              <a:pPr/>
              <a:t>8</a:t>
            </a:fld>
            <a:endParaRPr lang="en-GB"/>
          </a:p>
        </p:txBody>
      </p:sp>
      <p:sp>
        <p:nvSpPr>
          <p:cNvPr id="50177"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7E9343E-0856-49EB-986E-28B70A8AFBDC}"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GB" sz="1200">
              <a:solidFill>
                <a:srgbClr val="000000"/>
              </a:solidFill>
              <a:latin typeface="Calibri" pitchFamily="32" charset="0"/>
            </a:endParaRPr>
          </a:p>
        </p:txBody>
      </p:sp>
      <p:sp>
        <p:nvSpPr>
          <p:cNvPr id="50178"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0179"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
        <p:nvSpPr>
          <p:cNvPr id="50180" name="Text Box 4"/>
          <p:cNvSpPr txBox="1">
            <a:spLocks noChangeArrowheads="1"/>
          </p:cNvSpPr>
          <p:nvPr/>
        </p:nvSpPr>
        <p:spPr bwMode="auto">
          <a:xfrm>
            <a:off x="3848645" y="9433106"/>
            <a:ext cx="2944283" cy="49657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B05563F-4A9B-4FB5-A242-D8587F9A5F23}"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GB" sz="1200">
              <a:solidFill>
                <a:srgbClr val="000000"/>
              </a:solidFill>
              <a:latin typeface="Calibri"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E84596E5-7210-4B6E-ABA4-F1928609E84D}" type="slidenum">
              <a:rPr lang="en-GB"/>
              <a:pPr/>
              <a:t>9</a:t>
            </a:fld>
            <a:endParaRPr lang="en-GB"/>
          </a:p>
        </p:txBody>
      </p:sp>
      <p:sp>
        <p:nvSpPr>
          <p:cNvPr id="51201" name="Text Box 1"/>
          <p:cNvSpPr txBox="1">
            <a:spLocks noChangeArrowheads="1"/>
          </p:cNvSpPr>
          <p:nvPr/>
        </p:nvSpPr>
        <p:spPr bwMode="auto">
          <a:xfrm>
            <a:off x="3848644" y="9433106"/>
            <a:ext cx="2942710" cy="494845"/>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CF5FE93-1639-4184-A1A0-E97C8141188A}" type="slidenum">
              <a:rPr lang="en-GB" sz="1200">
                <a:solidFill>
                  <a:srgbClr val="000000"/>
                </a:solidFill>
                <a:latin typeface="Calibri" pitchFamily="32"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GB" sz="1200">
              <a:solidFill>
                <a:srgbClr val="000000"/>
              </a:solidFill>
              <a:latin typeface="Calibri" pitchFamily="32" charset="0"/>
            </a:endParaRPr>
          </a:p>
        </p:txBody>
      </p:sp>
      <p:sp>
        <p:nvSpPr>
          <p:cNvPr id="51202" name="Text Box 2"/>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51203" name="Rectangle 3"/>
          <p:cNvSpPr txBox="1">
            <a:spLocks noGrp="1" noChangeArrowheads="1"/>
          </p:cNvSpPr>
          <p:nvPr>
            <p:ph type="body"/>
          </p:nvPr>
        </p:nvSpPr>
        <p:spPr bwMode="auto">
          <a:xfrm>
            <a:off x="679450" y="4717415"/>
            <a:ext cx="5429309" cy="4563962"/>
          </a:xfrm>
          <a:prstGeom prst="rect">
            <a:avLst/>
          </a:prstGeom>
          <a:noFill/>
          <a:ln>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numero diapositiva 3"/>
          <p:cNvSpPr>
            <a:spLocks noGrp="1"/>
          </p:cNvSpPr>
          <p:nvPr>
            <p:ph type="sldNum" idx="10"/>
          </p:nvPr>
        </p:nvSpPr>
        <p:spPr/>
        <p:txBody>
          <a:bodyPr/>
          <a:lstStyle>
            <a:lvl1pPr>
              <a:defRPr/>
            </a:lvl1pPr>
          </a:lstStyle>
          <a:p>
            <a:fld id="{2B41A4B8-7B95-427D-9B81-A2B7ACF0B877}" type="slidenum">
              <a:rPr lang="it-IT"/>
              <a:pPr/>
              <a:t>‹N›</a:t>
            </a:fld>
            <a:r>
              <a:rPr lang="it-IT"/>
              <a:t>/</a:t>
            </a:r>
            <a:br>
              <a:rPr lang="it-IT"/>
            </a:br>
            <a:r>
              <a:rPr lang="it-IT"/>
              <a:t>33</a:t>
            </a:r>
          </a:p>
        </p:txBody>
      </p:sp>
      <p:sp>
        <p:nvSpPr>
          <p:cNvPr id="5" name="Segnaposto data 4"/>
          <p:cNvSpPr>
            <a:spLocks noGrp="1"/>
          </p:cNvSpPr>
          <p:nvPr>
            <p:ph type="dt" idx="11"/>
          </p:nvPr>
        </p:nvSpPr>
        <p:spPr/>
        <p:txBody>
          <a:bodyPr/>
          <a:lstStyle>
            <a:lvl1pPr>
              <a:defRPr/>
            </a:lvl1pPr>
          </a:lstStyle>
          <a:p>
            <a:r>
              <a:rPr lang="it-IT"/>
              <a:t>07/04/10</a:t>
            </a:r>
          </a:p>
        </p:txBody>
      </p:sp>
      <p:sp>
        <p:nvSpPr>
          <p:cNvPr id="6" name="Segnaposto piè di pagina 5"/>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50703B0D-83A7-4994-ABAD-CD9481101D7F}" type="slidenum">
              <a:rPr lang="it-IT"/>
              <a:pPr/>
              <a:t>‹N›</a:t>
            </a:fld>
            <a:r>
              <a:rPr lang="it-IT"/>
              <a:t>/</a:t>
            </a:r>
            <a:br>
              <a:rPr lang="it-IT"/>
            </a:br>
            <a:r>
              <a:rPr lang="it-IT"/>
              <a:t>33</a:t>
            </a:r>
          </a:p>
        </p:txBody>
      </p:sp>
      <p:sp>
        <p:nvSpPr>
          <p:cNvPr id="5" name="Segnaposto data 4"/>
          <p:cNvSpPr>
            <a:spLocks noGrp="1"/>
          </p:cNvSpPr>
          <p:nvPr>
            <p:ph type="dt" idx="11"/>
          </p:nvPr>
        </p:nvSpPr>
        <p:spPr/>
        <p:txBody>
          <a:bodyPr/>
          <a:lstStyle>
            <a:lvl1pPr>
              <a:defRPr/>
            </a:lvl1pPr>
          </a:lstStyle>
          <a:p>
            <a:r>
              <a:rPr lang="it-IT"/>
              <a:t>07/04/10</a:t>
            </a:r>
          </a:p>
        </p:txBody>
      </p:sp>
      <p:sp>
        <p:nvSpPr>
          <p:cNvPr id="6" name="Segnaposto piè di pagina 5"/>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956300" y="-123825"/>
            <a:ext cx="1865313" cy="65976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60363" y="-123825"/>
            <a:ext cx="5443537" cy="65976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E8B690E3-61E6-4989-AAC7-DED1ED56C119}" type="slidenum">
              <a:rPr lang="it-IT"/>
              <a:pPr/>
              <a:t>‹N›</a:t>
            </a:fld>
            <a:r>
              <a:rPr lang="it-IT"/>
              <a:t>/</a:t>
            </a:r>
            <a:br>
              <a:rPr lang="it-IT"/>
            </a:br>
            <a:r>
              <a:rPr lang="it-IT"/>
              <a:t>33</a:t>
            </a:r>
          </a:p>
        </p:txBody>
      </p:sp>
      <p:sp>
        <p:nvSpPr>
          <p:cNvPr id="5" name="Segnaposto data 4"/>
          <p:cNvSpPr>
            <a:spLocks noGrp="1"/>
          </p:cNvSpPr>
          <p:nvPr>
            <p:ph type="dt" idx="11"/>
          </p:nvPr>
        </p:nvSpPr>
        <p:spPr/>
        <p:txBody>
          <a:bodyPr/>
          <a:lstStyle>
            <a:lvl1pPr>
              <a:defRPr/>
            </a:lvl1pPr>
          </a:lstStyle>
          <a:p>
            <a:r>
              <a:rPr lang="it-IT"/>
              <a:t>07/04/10</a:t>
            </a:r>
          </a:p>
        </p:txBody>
      </p:sp>
      <p:sp>
        <p:nvSpPr>
          <p:cNvPr id="6" name="Segnaposto piè di pagina 5"/>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30866143-E1D7-441A-9171-9AEC089894C5}"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D4EA05A1-8177-4905-8280-F9AB5F188284}"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891D1656-D9C7-4CA7-B77F-360E2A5CAF8A}" type="slidenum">
              <a:rPr lang="it-IT"/>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4025"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3415DAD2-C0D5-466E-B038-28D42E3D1859}" type="slidenum">
              <a:rPr lang="it-IT"/>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r>
              <a:rPr lang="it-IT"/>
              <a:t>07/04/10</a:t>
            </a:r>
          </a:p>
        </p:txBody>
      </p:sp>
      <p:sp>
        <p:nvSpPr>
          <p:cNvPr id="8" name="Segnaposto numero diapositiva 7"/>
          <p:cNvSpPr>
            <a:spLocks noGrp="1"/>
          </p:cNvSpPr>
          <p:nvPr>
            <p:ph type="sldNum" idx="11"/>
          </p:nvPr>
        </p:nvSpPr>
        <p:spPr/>
        <p:txBody>
          <a:bodyPr/>
          <a:lstStyle>
            <a:lvl1pPr>
              <a:defRPr/>
            </a:lvl1pPr>
          </a:lstStyle>
          <a:p>
            <a:fld id="{B0795E36-43BE-4CF0-BBAF-2B04DE49B23B}" type="slidenum">
              <a:rPr lang="it-IT"/>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r>
              <a:rPr lang="it-IT"/>
              <a:t>07/04/10</a:t>
            </a:r>
          </a:p>
        </p:txBody>
      </p:sp>
      <p:sp>
        <p:nvSpPr>
          <p:cNvPr id="4" name="Segnaposto numero diapositiva 3"/>
          <p:cNvSpPr>
            <a:spLocks noGrp="1"/>
          </p:cNvSpPr>
          <p:nvPr>
            <p:ph type="sldNum" idx="11"/>
          </p:nvPr>
        </p:nvSpPr>
        <p:spPr/>
        <p:txBody>
          <a:bodyPr/>
          <a:lstStyle>
            <a:lvl1pPr>
              <a:defRPr/>
            </a:lvl1pPr>
          </a:lstStyle>
          <a:p>
            <a:fld id="{6296AB43-C8B6-49AF-A881-16EF591408D8}" type="slidenum">
              <a:rPr lang="it-IT"/>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t>07/04/10</a:t>
            </a:r>
          </a:p>
        </p:txBody>
      </p:sp>
      <p:sp>
        <p:nvSpPr>
          <p:cNvPr id="3" name="Segnaposto numero diapositiva 2"/>
          <p:cNvSpPr>
            <a:spLocks noGrp="1"/>
          </p:cNvSpPr>
          <p:nvPr>
            <p:ph type="sldNum" idx="11"/>
          </p:nvPr>
        </p:nvSpPr>
        <p:spPr/>
        <p:txBody>
          <a:bodyPr/>
          <a:lstStyle>
            <a:lvl1pPr>
              <a:defRPr/>
            </a:lvl1pPr>
          </a:lstStyle>
          <a:p>
            <a:fld id="{26C5721C-8B35-4731-838B-3F1A9B379DBA}" type="slidenum">
              <a:rPr lang="it-IT"/>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A39490AC-EC89-4D0E-AF2D-8DA48FAF23F8}"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731F4E44-69FC-4C60-87F6-5BAB55AF73B8}" type="slidenum">
              <a:rPr lang="it-IT"/>
              <a:pPr/>
              <a:t>‹N›</a:t>
            </a:fld>
            <a:r>
              <a:rPr lang="it-IT"/>
              <a:t>/</a:t>
            </a:r>
            <a:br>
              <a:rPr lang="it-IT"/>
            </a:br>
            <a:r>
              <a:rPr lang="it-IT"/>
              <a:t>33</a:t>
            </a:r>
          </a:p>
        </p:txBody>
      </p:sp>
      <p:sp>
        <p:nvSpPr>
          <p:cNvPr id="5" name="Segnaposto data 4"/>
          <p:cNvSpPr>
            <a:spLocks noGrp="1"/>
          </p:cNvSpPr>
          <p:nvPr>
            <p:ph type="dt" idx="11"/>
          </p:nvPr>
        </p:nvSpPr>
        <p:spPr/>
        <p:txBody>
          <a:bodyPr/>
          <a:lstStyle>
            <a:lvl1pPr>
              <a:defRPr/>
            </a:lvl1pPr>
          </a:lstStyle>
          <a:p>
            <a:r>
              <a:rPr lang="it-IT"/>
              <a:t>07/04/10</a:t>
            </a:r>
          </a:p>
        </p:txBody>
      </p:sp>
      <p:sp>
        <p:nvSpPr>
          <p:cNvPr id="6" name="Segnaposto piè di pagina 5"/>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80192450-61C9-4112-9573-FBAAF011E591}" type="slidenum">
              <a:rPr lang="it-IT"/>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2C558A27-ACCD-4A0B-B5EA-F769DE6FBE0F}" type="slidenum">
              <a:rPr lang="it-IT"/>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3138" y="274638"/>
            <a:ext cx="1865312" cy="61928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3538" cy="61928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600E810F-7A94-4B56-988F-A115B1E77389}" type="slidenum">
              <a:rPr lang="it-IT"/>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C984F301-D889-425C-94E4-C6955D29F1C3}" type="slidenum">
              <a:rPr lang="it-IT"/>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226A6E15-8534-40F9-A164-9FF3A783763F}" type="slidenum">
              <a:rPr lang="it-IT"/>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00EA7730-A12B-42D4-916F-95050E169547}" type="slidenum">
              <a:rPr lang="it-IT"/>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4025"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D1C52245-CC01-4BB3-A021-5A1FD9BC1249}" type="slidenum">
              <a:rPr lang="it-IT"/>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r>
              <a:rPr lang="it-IT"/>
              <a:t>07/04/10</a:t>
            </a:r>
          </a:p>
        </p:txBody>
      </p:sp>
      <p:sp>
        <p:nvSpPr>
          <p:cNvPr id="8" name="Segnaposto numero diapositiva 7"/>
          <p:cNvSpPr>
            <a:spLocks noGrp="1"/>
          </p:cNvSpPr>
          <p:nvPr>
            <p:ph type="sldNum" idx="11"/>
          </p:nvPr>
        </p:nvSpPr>
        <p:spPr/>
        <p:txBody>
          <a:bodyPr/>
          <a:lstStyle>
            <a:lvl1pPr>
              <a:defRPr/>
            </a:lvl1pPr>
          </a:lstStyle>
          <a:p>
            <a:fld id="{73163F4E-3EC4-466C-9A5B-149715F91F24}" type="slidenum">
              <a:rPr lang="it-IT"/>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r>
              <a:rPr lang="it-IT"/>
              <a:t>07/04/10</a:t>
            </a:r>
          </a:p>
        </p:txBody>
      </p:sp>
      <p:sp>
        <p:nvSpPr>
          <p:cNvPr id="4" name="Segnaposto numero diapositiva 3"/>
          <p:cNvSpPr>
            <a:spLocks noGrp="1"/>
          </p:cNvSpPr>
          <p:nvPr>
            <p:ph type="sldNum" idx="11"/>
          </p:nvPr>
        </p:nvSpPr>
        <p:spPr/>
        <p:txBody>
          <a:bodyPr/>
          <a:lstStyle>
            <a:lvl1pPr>
              <a:defRPr/>
            </a:lvl1pPr>
          </a:lstStyle>
          <a:p>
            <a:fld id="{CF2D68E2-27D9-4403-BE80-EDE53919A75E}" type="slidenum">
              <a:rPr lang="it-IT"/>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t>07/04/10</a:t>
            </a:r>
          </a:p>
        </p:txBody>
      </p:sp>
      <p:sp>
        <p:nvSpPr>
          <p:cNvPr id="3" name="Segnaposto numero diapositiva 2"/>
          <p:cNvSpPr>
            <a:spLocks noGrp="1"/>
          </p:cNvSpPr>
          <p:nvPr>
            <p:ph type="sldNum" idx="11"/>
          </p:nvPr>
        </p:nvSpPr>
        <p:spPr/>
        <p:txBody>
          <a:bodyPr/>
          <a:lstStyle>
            <a:lvl1pPr>
              <a:defRPr/>
            </a:lvl1pPr>
          </a:lstStyle>
          <a:p>
            <a:fld id="{12B810D7-BB7D-4D1C-9859-AE2E59010E66}"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idx="10"/>
          </p:nvPr>
        </p:nvSpPr>
        <p:spPr/>
        <p:txBody>
          <a:bodyPr/>
          <a:lstStyle>
            <a:lvl1pPr>
              <a:defRPr/>
            </a:lvl1pPr>
          </a:lstStyle>
          <a:p>
            <a:fld id="{AAF26672-8314-4E35-86C9-D886864D5085}" type="slidenum">
              <a:rPr lang="it-IT"/>
              <a:pPr/>
              <a:t>‹N›</a:t>
            </a:fld>
            <a:r>
              <a:rPr lang="it-IT"/>
              <a:t>/</a:t>
            </a:r>
            <a:br>
              <a:rPr lang="it-IT"/>
            </a:br>
            <a:r>
              <a:rPr lang="it-IT"/>
              <a:t>33</a:t>
            </a:r>
          </a:p>
        </p:txBody>
      </p:sp>
      <p:sp>
        <p:nvSpPr>
          <p:cNvPr id="5" name="Segnaposto data 4"/>
          <p:cNvSpPr>
            <a:spLocks noGrp="1"/>
          </p:cNvSpPr>
          <p:nvPr>
            <p:ph type="dt" idx="11"/>
          </p:nvPr>
        </p:nvSpPr>
        <p:spPr/>
        <p:txBody>
          <a:bodyPr/>
          <a:lstStyle>
            <a:lvl1pPr>
              <a:defRPr/>
            </a:lvl1pPr>
          </a:lstStyle>
          <a:p>
            <a:r>
              <a:rPr lang="it-IT"/>
              <a:t>07/04/10</a:t>
            </a:r>
          </a:p>
        </p:txBody>
      </p:sp>
      <p:sp>
        <p:nvSpPr>
          <p:cNvPr id="6" name="Segnaposto piè di pagina 5"/>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4C66E1A3-2557-4838-959B-0A19064F9730}" type="slidenum">
              <a:rPr lang="it-IT"/>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7A02A051-82D2-48CE-B641-23AEFFC7F301}" type="slidenum">
              <a:rPr lang="it-IT"/>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45EDB0E8-61DD-4617-ABAD-A9FD4E0766D8}" type="slidenum">
              <a:rPr lang="it-IT"/>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3138" y="274638"/>
            <a:ext cx="1865312" cy="61928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3538" cy="61928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5FEEB622-92A5-44D8-97F3-3338D8DA6CBF}" type="slidenum">
              <a:rPr lang="it-IT"/>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0756066C-BE5D-4EAD-9E85-19D967BADD2C}" type="slidenum">
              <a:rPr lang="it-IT"/>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1A02ABA7-54A7-429B-B5B7-4AD5EF15F2AD}" type="slidenum">
              <a:rPr lang="it-IT"/>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96735CCA-AF9C-4FD9-8916-D016B1326577}" type="slidenum">
              <a:rPr lang="it-IT"/>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4025"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1B3D25B5-6A54-4145-936B-A96EFD2064A3}" type="slidenum">
              <a:rPr lang="it-IT"/>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r>
              <a:rPr lang="it-IT"/>
              <a:t>07/04/10</a:t>
            </a:r>
          </a:p>
        </p:txBody>
      </p:sp>
      <p:sp>
        <p:nvSpPr>
          <p:cNvPr id="8" name="Segnaposto numero diapositiva 7"/>
          <p:cNvSpPr>
            <a:spLocks noGrp="1"/>
          </p:cNvSpPr>
          <p:nvPr>
            <p:ph type="sldNum" idx="11"/>
          </p:nvPr>
        </p:nvSpPr>
        <p:spPr/>
        <p:txBody>
          <a:bodyPr/>
          <a:lstStyle>
            <a:lvl1pPr>
              <a:defRPr/>
            </a:lvl1pPr>
          </a:lstStyle>
          <a:p>
            <a:fld id="{BDEBF1D0-3978-41EA-8C09-ACE346E63013}" type="slidenum">
              <a:rPr lang="it-IT"/>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r>
              <a:rPr lang="it-IT"/>
              <a:t>07/04/10</a:t>
            </a:r>
          </a:p>
        </p:txBody>
      </p:sp>
      <p:sp>
        <p:nvSpPr>
          <p:cNvPr id="4" name="Segnaposto numero diapositiva 3"/>
          <p:cNvSpPr>
            <a:spLocks noGrp="1"/>
          </p:cNvSpPr>
          <p:nvPr>
            <p:ph type="sldNum" idx="11"/>
          </p:nvPr>
        </p:nvSpPr>
        <p:spPr/>
        <p:txBody>
          <a:bodyPr/>
          <a:lstStyle>
            <a:lvl1pPr>
              <a:defRPr/>
            </a:lvl1pPr>
          </a:lstStyle>
          <a:p>
            <a:fld id="{F0D98AEA-4915-43F2-85B8-CCA897A3621A}"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60363" y="160655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167188" y="160655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idx="10"/>
          </p:nvPr>
        </p:nvSpPr>
        <p:spPr/>
        <p:txBody>
          <a:bodyPr/>
          <a:lstStyle>
            <a:lvl1pPr>
              <a:defRPr/>
            </a:lvl1pPr>
          </a:lstStyle>
          <a:p>
            <a:fld id="{9CE1F312-AB9F-4195-9B0A-9D9AC252A8F7}" type="slidenum">
              <a:rPr lang="it-IT"/>
              <a:pPr/>
              <a:t>‹N›</a:t>
            </a:fld>
            <a:r>
              <a:rPr lang="it-IT"/>
              <a:t>/</a:t>
            </a:r>
            <a:br>
              <a:rPr lang="it-IT"/>
            </a:br>
            <a:r>
              <a:rPr lang="it-IT"/>
              <a:t>33</a:t>
            </a:r>
          </a:p>
        </p:txBody>
      </p:sp>
      <p:sp>
        <p:nvSpPr>
          <p:cNvPr id="6" name="Segnaposto data 5"/>
          <p:cNvSpPr>
            <a:spLocks noGrp="1"/>
          </p:cNvSpPr>
          <p:nvPr>
            <p:ph type="dt" idx="11"/>
          </p:nvPr>
        </p:nvSpPr>
        <p:spPr/>
        <p:txBody>
          <a:bodyPr/>
          <a:lstStyle>
            <a:lvl1pPr>
              <a:defRPr/>
            </a:lvl1pPr>
          </a:lstStyle>
          <a:p>
            <a:r>
              <a:rPr lang="it-IT"/>
              <a:t>07/04/10</a:t>
            </a:r>
          </a:p>
        </p:txBody>
      </p:sp>
      <p:sp>
        <p:nvSpPr>
          <p:cNvPr id="7" name="Segnaposto piè di pagina 6"/>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t>07/04/10</a:t>
            </a:r>
          </a:p>
        </p:txBody>
      </p:sp>
      <p:sp>
        <p:nvSpPr>
          <p:cNvPr id="3" name="Segnaposto numero diapositiva 2"/>
          <p:cNvSpPr>
            <a:spLocks noGrp="1"/>
          </p:cNvSpPr>
          <p:nvPr>
            <p:ph type="sldNum" idx="11"/>
          </p:nvPr>
        </p:nvSpPr>
        <p:spPr/>
        <p:txBody>
          <a:bodyPr/>
          <a:lstStyle>
            <a:lvl1pPr>
              <a:defRPr/>
            </a:lvl1pPr>
          </a:lstStyle>
          <a:p>
            <a:fld id="{91E9561E-2702-4B5E-A698-13F96BFD1293}" type="slidenum">
              <a:rPr lang="it-IT"/>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61566F7A-5F26-4164-BDC1-B6004D13D986}" type="slidenum">
              <a:rPr lang="it-IT"/>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92BE08A7-F2A9-4044-AFFD-1780F82EA8B5}" type="slidenum">
              <a:rPr lang="it-IT"/>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08D87890-9335-434A-9BD5-81CAD2821611}" type="slidenum">
              <a:rPr lang="it-IT"/>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3138" y="274638"/>
            <a:ext cx="1865312" cy="61928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3538" cy="61928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5F3E2228-2C85-4674-B1CB-1BA80856C26F}" type="slidenum">
              <a:rPr lang="it-IT"/>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5294C10D-E43B-4B26-9C07-CA7E546E5E9F}" type="slidenum">
              <a:rPr lang="it-IT"/>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D07E9957-CD8B-4065-9F04-EA6093093F2F}" type="slidenum">
              <a:rPr lang="it-IT"/>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4E53C43F-3A87-4B9A-9E1A-0D3EFA72BF5A}" type="slidenum">
              <a:rPr lang="it-IT"/>
              <a:pPr/>
              <a:t>‹N›</a:t>
            </a:fld>
            <a:endParaRPr lang="it-I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4025"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DAE4AB7F-88E3-4866-92B3-654006C22FD2}" type="slidenum">
              <a:rPr lang="it-IT"/>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r>
              <a:rPr lang="it-IT"/>
              <a:t>07/04/10</a:t>
            </a:r>
          </a:p>
        </p:txBody>
      </p:sp>
      <p:sp>
        <p:nvSpPr>
          <p:cNvPr id="8" name="Segnaposto numero diapositiva 7"/>
          <p:cNvSpPr>
            <a:spLocks noGrp="1"/>
          </p:cNvSpPr>
          <p:nvPr>
            <p:ph type="sldNum" idx="11"/>
          </p:nvPr>
        </p:nvSpPr>
        <p:spPr/>
        <p:txBody>
          <a:bodyPr/>
          <a:lstStyle>
            <a:lvl1pPr>
              <a:defRPr/>
            </a:lvl1pPr>
          </a:lstStyle>
          <a:p>
            <a:fld id="{59C7DC2C-34F5-4372-AA05-98DFB7B76EF2}"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idx="10"/>
          </p:nvPr>
        </p:nvSpPr>
        <p:spPr/>
        <p:txBody>
          <a:bodyPr/>
          <a:lstStyle>
            <a:lvl1pPr>
              <a:defRPr/>
            </a:lvl1pPr>
          </a:lstStyle>
          <a:p>
            <a:fld id="{728D367A-504C-458B-A941-0A213F5484C9}" type="slidenum">
              <a:rPr lang="it-IT"/>
              <a:pPr/>
              <a:t>‹N›</a:t>
            </a:fld>
            <a:r>
              <a:rPr lang="it-IT"/>
              <a:t>/</a:t>
            </a:r>
            <a:br>
              <a:rPr lang="it-IT"/>
            </a:br>
            <a:r>
              <a:rPr lang="it-IT"/>
              <a:t>33</a:t>
            </a:r>
          </a:p>
        </p:txBody>
      </p:sp>
      <p:sp>
        <p:nvSpPr>
          <p:cNvPr id="8" name="Segnaposto data 7"/>
          <p:cNvSpPr>
            <a:spLocks noGrp="1"/>
          </p:cNvSpPr>
          <p:nvPr>
            <p:ph type="dt" idx="11"/>
          </p:nvPr>
        </p:nvSpPr>
        <p:spPr/>
        <p:txBody>
          <a:bodyPr/>
          <a:lstStyle>
            <a:lvl1pPr>
              <a:defRPr/>
            </a:lvl1pPr>
          </a:lstStyle>
          <a:p>
            <a:r>
              <a:rPr lang="it-IT"/>
              <a:t>07/04/10</a:t>
            </a:r>
          </a:p>
        </p:txBody>
      </p:sp>
      <p:sp>
        <p:nvSpPr>
          <p:cNvPr id="9" name="Segnaposto piè di pagina 8"/>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r>
              <a:rPr lang="it-IT"/>
              <a:t>07/04/10</a:t>
            </a:r>
          </a:p>
        </p:txBody>
      </p:sp>
      <p:sp>
        <p:nvSpPr>
          <p:cNvPr id="4" name="Segnaposto numero diapositiva 3"/>
          <p:cNvSpPr>
            <a:spLocks noGrp="1"/>
          </p:cNvSpPr>
          <p:nvPr>
            <p:ph type="sldNum" idx="11"/>
          </p:nvPr>
        </p:nvSpPr>
        <p:spPr/>
        <p:txBody>
          <a:bodyPr/>
          <a:lstStyle>
            <a:lvl1pPr>
              <a:defRPr/>
            </a:lvl1pPr>
          </a:lstStyle>
          <a:p>
            <a:fld id="{7CC497A3-ABC8-4DBA-B978-46293F98881A}" type="slidenum">
              <a:rPr lang="it-IT"/>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t>07/04/10</a:t>
            </a:r>
          </a:p>
        </p:txBody>
      </p:sp>
      <p:sp>
        <p:nvSpPr>
          <p:cNvPr id="3" name="Segnaposto numero diapositiva 2"/>
          <p:cNvSpPr>
            <a:spLocks noGrp="1"/>
          </p:cNvSpPr>
          <p:nvPr>
            <p:ph type="sldNum" idx="11"/>
          </p:nvPr>
        </p:nvSpPr>
        <p:spPr/>
        <p:txBody>
          <a:bodyPr/>
          <a:lstStyle>
            <a:lvl1pPr>
              <a:defRPr/>
            </a:lvl1pPr>
          </a:lstStyle>
          <a:p>
            <a:fld id="{144AB81F-D28F-45F7-A57E-38B35A642C7B}" type="slidenum">
              <a:rPr lang="it-IT"/>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602F4C1A-5620-464F-85F2-9E4DF2579308}" type="slidenum">
              <a:rPr lang="it-IT"/>
              <a:pPr/>
              <a:t>‹N›</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6C5C67AA-2CA2-4B18-93CF-D00B095AA008}" type="slidenum">
              <a:rPr lang="it-IT"/>
              <a:pPr/>
              <a:t>‹N›</a:t>
            </a:fld>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BDB62680-716E-4EFF-8121-79FDD4DBE8FC}" type="slidenum">
              <a:rPr lang="it-IT"/>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3138" y="274638"/>
            <a:ext cx="1865312" cy="61928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3538" cy="61928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BCADDA88-ADA5-4C79-BDBE-F13AB2200D20}" type="slidenum">
              <a:rPr lang="it-IT"/>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39BDA2B1-D9C2-41FD-9317-E73B4B7764BF}" type="slidenum">
              <a:rPr lang="it-IT"/>
              <a:pPr/>
              <a:t>‹N›</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B89DC280-F086-48AE-B7D0-D96C21A449E0}" type="slidenum">
              <a:rPr lang="it-IT"/>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9C243576-DA6A-435C-B5E3-75065094A49F}" type="slidenum">
              <a:rPr lang="it-IT"/>
              <a:pPr/>
              <a:t>‹N›</a:t>
            </a:fld>
            <a:endParaRPr 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4025"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E5B12939-342E-4C2A-B19A-55830636D961}"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idx="10"/>
          </p:nvPr>
        </p:nvSpPr>
        <p:spPr/>
        <p:txBody>
          <a:bodyPr/>
          <a:lstStyle>
            <a:lvl1pPr>
              <a:defRPr/>
            </a:lvl1pPr>
          </a:lstStyle>
          <a:p>
            <a:fld id="{58B07F8A-9403-4365-A060-16233C12395F}" type="slidenum">
              <a:rPr lang="it-IT"/>
              <a:pPr/>
              <a:t>‹N›</a:t>
            </a:fld>
            <a:r>
              <a:rPr lang="it-IT"/>
              <a:t>/</a:t>
            </a:r>
            <a:br>
              <a:rPr lang="it-IT"/>
            </a:br>
            <a:r>
              <a:rPr lang="it-IT"/>
              <a:t>33</a:t>
            </a:r>
          </a:p>
        </p:txBody>
      </p:sp>
      <p:sp>
        <p:nvSpPr>
          <p:cNvPr id="4" name="Segnaposto data 3"/>
          <p:cNvSpPr>
            <a:spLocks noGrp="1"/>
          </p:cNvSpPr>
          <p:nvPr>
            <p:ph type="dt" idx="11"/>
          </p:nvPr>
        </p:nvSpPr>
        <p:spPr/>
        <p:txBody>
          <a:bodyPr/>
          <a:lstStyle>
            <a:lvl1pPr>
              <a:defRPr/>
            </a:lvl1pPr>
          </a:lstStyle>
          <a:p>
            <a:r>
              <a:rPr lang="it-IT"/>
              <a:t>07/04/10</a:t>
            </a:r>
          </a:p>
        </p:txBody>
      </p:sp>
      <p:sp>
        <p:nvSpPr>
          <p:cNvPr id="5" name="Segnaposto piè di pagina 4"/>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r>
              <a:rPr lang="it-IT"/>
              <a:t>07/04/10</a:t>
            </a:r>
          </a:p>
        </p:txBody>
      </p:sp>
      <p:sp>
        <p:nvSpPr>
          <p:cNvPr id="8" name="Segnaposto numero diapositiva 7"/>
          <p:cNvSpPr>
            <a:spLocks noGrp="1"/>
          </p:cNvSpPr>
          <p:nvPr>
            <p:ph type="sldNum" idx="11"/>
          </p:nvPr>
        </p:nvSpPr>
        <p:spPr/>
        <p:txBody>
          <a:bodyPr/>
          <a:lstStyle>
            <a:lvl1pPr>
              <a:defRPr/>
            </a:lvl1pPr>
          </a:lstStyle>
          <a:p>
            <a:fld id="{79C26798-6214-4981-8E76-338E737EA61E}" type="slidenum">
              <a:rPr lang="it-IT"/>
              <a:pPr/>
              <a:t>‹N›</a:t>
            </a:fld>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r>
              <a:rPr lang="it-IT"/>
              <a:t>07/04/10</a:t>
            </a:r>
          </a:p>
        </p:txBody>
      </p:sp>
      <p:sp>
        <p:nvSpPr>
          <p:cNvPr id="4" name="Segnaposto numero diapositiva 3"/>
          <p:cNvSpPr>
            <a:spLocks noGrp="1"/>
          </p:cNvSpPr>
          <p:nvPr>
            <p:ph type="sldNum" idx="11"/>
          </p:nvPr>
        </p:nvSpPr>
        <p:spPr/>
        <p:txBody>
          <a:bodyPr/>
          <a:lstStyle>
            <a:lvl1pPr>
              <a:defRPr/>
            </a:lvl1pPr>
          </a:lstStyle>
          <a:p>
            <a:fld id="{F509FC01-7710-49DB-B1DF-B57667E66D51}" type="slidenum">
              <a:rPr lang="it-IT"/>
              <a:pPr/>
              <a:t>‹N›</a:t>
            </a:fld>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t>07/04/10</a:t>
            </a:r>
          </a:p>
        </p:txBody>
      </p:sp>
      <p:sp>
        <p:nvSpPr>
          <p:cNvPr id="3" name="Segnaposto numero diapositiva 2"/>
          <p:cNvSpPr>
            <a:spLocks noGrp="1"/>
          </p:cNvSpPr>
          <p:nvPr>
            <p:ph type="sldNum" idx="11"/>
          </p:nvPr>
        </p:nvSpPr>
        <p:spPr/>
        <p:txBody>
          <a:bodyPr/>
          <a:lstStyle>
            <a:lvl1pPr>
              <a:defRPr/>
            </a:lvl1pPr>
          </a:lstStyle>
          <a:p>
            <a:fld id="{C7DC2769-8406-468A-8FAB-250D8FD03B3A}" type="slidenum">
              <a:rPr lang="it-IT"/>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7BC4690C-FC4C-4E8A-A00C-A2F99C6AD84A}" type="slidenum">
              <a:rPr lang="it-IT"/>
              <a:pPr/>
              <a:t>‹N›</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8E722297-18FE-4D30-AB9B-86A53E2B203D}" type="slidenum">
              <a:rPr lang="it-IT"/>
              <a:pPr/>
              <a:t>‹N›</a:t>
            </a:fld>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36165427-E3C2-4603-AA76-EE494F962999}" type="slidenum">
              <a:rPr lang="it-IT"/>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3138" y="274638"/>
            <a:ext cx="1865312" cy="61928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3538" cy="61928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C9DDB96C-848D-46FD-BF32-1EF5F0E4B1C3}" type="slidenum">
              <a:rPr lang="it-IT"/>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F1B35156-F4C2-4282-A7E8-63D120E91D90}" type="slidenum">
              <a:rPr lang="it-IT"/>
              <a:pPr/>
              <a:t>‹N›</a:t>
            </a:fld>
            <a:endParaRPr lang="it-I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ED6CEBCC-5E44-48F6-AF58-4207F4C01D4A}" type="slidenum">
              <a:rPr lang="it-IT"/>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D682F32F-9E35-4937-B4EC-84418A5D31CF}"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092DFC87-D0AE-4BCA-BF45-FC67A60439A8}" type="slidenum">
              <a:rPr lang="it-IT"/>
              <a:pPr/>
              <a:t>‹N›</a:t>
            </a:fld>
            <a:r>
              <a:rPr lang="it-IT"/>
              <a:t>/</a:t>
            </a:r>
            <a:br>
              <a:rPr lang="it-IT"/>
            </a:br>
            <a:r>
              <a:rPr lang="it-IT"/>
              <a:t>33</a:t>
            </a:r>
          </a:p>
        </p:txBody>
      </p:sp>
      <p:sp>
        <p:nvSpPr>
          <p:cNvPr id="3" name="Segnaposto data 2"/>
          <p:cNvSpPr>
            <a:spLocks noGrp="1"/>
          </p:cNvSpPr>
          <p:nvPr>
            <p:ph type="dt" idx="11"/>
          </p:nvPr>
        </p:nvSpPr>
        <p:spPr/>
        <p:txBody>
          <a:bodyPr/>
          <a:lstStyle>
            <a:lvl1pPr>
              <a:defRPr/>
            </a:lvl1pPr>
          </a:lstStyle>
          <a:p>
            <a:r>
              <a:rPr lang="it-IT"/>
              <a:t>07/04/10</a:t>
            </a:r>
          </a:p>
        </p:txBody>
      </p:sp>
      <p:sp>
        <p:nvSpPr>
          <p:cNvPr id="4" name="Segnaposto piè di pagina 3"/>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264025" y="1600200"/>
            <a:ext cx="3654425" cy="4867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D12A0C72-F26D-4EBF-A311-A3737DF04276}" type="slidenum">
              <a:rPr lang="it-IT"/>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r>
              <a:rPr lang="it-IT"/>
              <a:t>07/04/10</a:t>
            </a:r>
          </a:p>
        </p:txBody>
      </p:sp>
      <p:sp>
        <p:nvSpPr>
          <p:cNvPr id="8" name="Segnaposto numero diapositiva 7"/>
          <p:cNvSpPr>
            <a:spLocks noGrp="1"/>
          </p:cNvSpPr>
          <p:nvPr>
            <p:ph type="sldNum" idx="11"/>
          </p:nvPr>
        </p:nvSpPr>
        <p:spPr/>
        <p:txBody>
          <a:bodyPr/>
          <a:lstStyle>
            <a:lvl1pPr>
              <a:defRPr/>
            </a:lvl1pPr>
          </a:lstStyle>
          <a:p>
            <a:fld id="{9A0133ED-9CB2-4042-9CB8-BAE8CB07A1CC}" type="slidenum">
              <a:rPr lang="it-IT"/>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r>
              <a:rPr lang="it-IT"/>
              <a:t>07/04/10</a:t>
            </a:r>
          </a:p>
        </p:txBody>
      </p:sp>
      <p:sp>
        <p:nvSpPr>
          <p:cNvPr id="4" name="Segnaposto numero diapositiva 3"/>
          <p:cNvSpPr>
            <a:spLocks noGrp="1"/>
          </p:cNvSpPr>
          <p:nvPr>
            <p:ph type="sldNum" idx="11"/>
          </p:nvPr>
        </p:nvSpPr>
        <p:spPr/>
        <p:txBody>
          <a:bodyPr/>
          <a:lstStyle>
            <a:lvl1pPr>
              <a:defRPr/>
            </a:lvl1pPr>
          </a:lstStyle>
          <a:p>
            <a:fld id="{FA81C4EC-0601-49BA-AFEA-88717BA1352B}" type="slidenum">
              <a:rPr lang="it-IT"/>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it-IT"/>
              <a:t>07/04/10</a:t>
            </a:r>
          </a:p>
        </p:txBody>
      </p:sp>
      <p:sp>
        <p:nvSpPr>
          <p:cNvPr id="3" name="Segnaposto numero diapositiva 2"/>
          <p:cNvSpPr>
            <a:spLocks noGrp="1"/>
          </p:cNvSpPr>
          <p:nvPr>
            <p:ph type="sldNum" idx="11"/>
          </p:nvPr>
        </p:nvSpPr>
        <p:spPr/>
        <p:txBody>
          <a:bodyPr/>
          <a:lstStyle>
            <a:lvl1pPr>
              <a:defRPr/>
            </a:lvl1pPr>
          </a:lstStyle>
          <a:p>
            <a:fld id="{1CF6D03D-8F06-4A4E-A331-303D101947B3}" type="slidenum">
              <a:rPr lang="it-IT"/>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56AD4B9A-908B-42DC-A001-3B5576AF5861}" type="slidenum">
              <a:rPr lang="it-IT"/>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r>
              <a:rPr lang="it-IT"/>
              <a:t>07/04/10</a:t>
            </a:r>
          </a:p>
        </p:txBody>
      </p:sp>
      <p:sp>
        <p:nvSpPr>
          <p:cNvPr id="6" name="Segnaposto numero diapositiva 5"/>
          <p:cNvSpPr>
            <a:spLocks noGrp="1"/>
          </p:cNvSpPr>
          <p:nvPr>
            <p:ph type="sldNum" idx="11"/>
          </p:nvPr>
        </p:nvSpPr>
        <p:spPr/>
        <p:txBody>
          <a:bodyPr/>
          <a:lstStyle>
            <a:lvl1pPr>
              <a:defRPr/>
            </a:lvl1pPr>
          </a:lstStyle>
          <a:p>
            <a:fld id="{0D21A240-1BE3-47A8-8990-A5AB49FDDA0C}" type="slidenum">
              <a:rPr lang="it-IT"/>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FD87D03A-3016-4B76-9B6B-32B86D1BAB56}" type="slidenum">
              <a:rPr lang="it-IT"/>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3138" y="274638"/>
            <a:ext cx="1865312" cy="61928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5443538" cy="61928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it-IT"/>
              <a:t>07/04/10</a:t>
            </a:r>
          </a:p>
        </p:txBody>
      </p:sp>
      <p:sp>
        <p:nvSpPr>
          <p:cNvPr id="5" name="Segnaposto numero diapositiva 4"/>
          <p:cNvSpPr>
            <a:spLocks noGrp="1"/>
          </p:cNvSpPr>
          <p:nvPr>
            <p:ph type="sldNum" idx="11"/>
          </p:nvPr>
        </p:nvSpPr>
        <p:spPr/>
        <p:txBody>
          <a:bodyPr/>
          <a:lstStyle>
            <a:lvl1pPr>
              <a:defRPr/>
            </a:lvl1pPr>
          </a:lstStyle>
          <a:p>
            <a:fld id="{F0EAD9F3-86D8-444B-9527-6C4A4A1FA3AB}"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1739AACC-FC67-40E5-B304-AEC1942E9A1E}" type="slidenum">
              <a:rPr lang="it-IT"/>
              <a:pPr/>
              <a:t>‹N›</a:t>
            </a:fld>
            <a:r>
              <a:rPr lang="it-IT"/>
              <a:t>/</a:t>
            </a:r>
            <a:br>
              <a:rPr lang="it-IT"/>
            </a:br>
            <a:r>
              <a:rPr lang="it-IT"/>
              <a:t>33</a:t>
            </a:r>
          </a:p>
        </p:txBody>
      </p:sp>
      <p:sp>
        <p:nvSpPr>
          <p:cNvPr id="6" name="Segnaposto data 5"/>
          <p:cNvSpPr>
            <a:spLocks noGrp="1"/>
          </p:cNvSpPr>
          <p:nvPr>
            <p:ph type="dt" idx="11"/>
          </p:nvPr>
        </p:nvSpPr>
        <p:spPr/>
        <p:txBody>
          <a:bodyPr/>
          <a:lstStyle>
            <a:lvl1pPr>
              <a:defRPr/>
            </a:lvl1pPr>
          </a:lstStyle>
          <a:p>
            <a:r>
              <a:rPr lang="it-IT"/>
              <a:t>07/04/10</a:t>
            </a:r>
          </a:p>
        </p:txBody>
      </p:sp>
      <p:sp>
        <p:nvSpPr>
          <p:cNvPr id="7" name="Segnaposto piè di pagina 6"/>
          <p:cNvSpPr>
            <a:spLocks noGrp="1"/>
          </p:cNvSpPr>
          <p:nvPr>
            <p:ph type="ftr" idx="12"/>
          </p:nvPr>
        </p:nvSpPr>
        <p:spPr/>
        <p:txBody>
          <a:bodyPr/>
          <a:lstStyle>
            <a:lvl1pPr>
              <a:defRPr/>
            </a:lvl1p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730490FB-C1AE-4107-9366-4C7069868238}" type="slidenum">
              <a:rPr lang="it-IT"/>
              <a:pPr/>
              <a:t>‹N›</a:t>
            </a:fld>
            <a:r>
              <a:rPr lang="it-IT"/>
              <a:t>/</a:t>
            </a:r>
            <a:br>
              <a:rPr lang="it-IT"/>
            </a:br>
            <a:r>
              <a:rPr lang="it-IT"/>
              <a:t>33</a:t>
            </a:r>
          </a:p>
        </p:txBody>
      </p:sp>
      <p:sp>
        <p:nvSpPr>
          <p:cNvPr id="6" name="Segnaposto data 5"/>
          <p:cNvSpPr>
            <a:spLocks noGrp="1"/>
          </p:cNvSpPr>
          <p:nvPr>
            <p:ph type="dt" idx="11"/>
          </p:nvPr>
        </p:nvSpPr>
        <p:spPr/>
        <p:txBody>
          <a:bodyPr/>
          <a:lstStyle>
            <a:lvl1pPr>
              <a:defRPr/>
            </a:lvl1pPr>
          </a:lstStyle>
          <a:p>
            <a:r>
              <a:rPr lang="it-IT"/>
              <a:t>07/04/10</a:t>
            </a:r>
          </a:p>
        </p:txBody>
      </p:sp>
      <p:sp>
        <p:nvSpPr>
          <p:cNvPr id="7" name="Segnaposto piè di pagina 6"/>
          <p:cNvSpPr>
            <a:spLocks noGrp="1"/>
          </p:cNvSpPr>
          <p:nvPr>
            <p:ph type="ftr" idx="12"/>
          </p:nvPr>
        </p:nvSpPr>
        <p:spPr/>
        <p:txBody>
          <a:bodyPr/>
          <a:lstStyle>
            <a:lvl1pPr>
              <a:defRPr/>
            </a:lvl1p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p:nvSpPr>
        <p:spPr bwMode="auto">
          <a:xfrm>
            <a:off x="8763000" y="0"/>
            <a:ext cx="1588" cy="6858000"/>
          </a:xfrm>
          <a:prstGeom prst="line">
            <a:avLst/>
          </a:prstGeom>
          <a:noFill/>
          <a:ln w="38160">
            <a:solidFill>
              <a:srgbClr val="B2C1DB"/>
            </a:solidFill>
            <a:miter lim="800000"/>
            <a:headEnd/>
            <a:tailEnd/>
          </a:ln>
          <a:effectLst/>
        </p:spPr>
        <p:txBody>
          <a:bodyPr/>
          <a:lstStyle/>
          <a:p>
            <a:endParaRPr lang="it-IT"/>
          </a:p>
        </p:txBody>
      </p:sp>
      <p:sp>
        <p:nvSpPr>
          <p:cNvPr id="1026" name="Rectangle 2"/>
          <p:cNvSpPr>
            <a:spLocks noGrp="1" noChangeArrowheads="1"/>
          </p:cNvSpPr>
          <p:nvPr>
            <p:ph type="title"/>
          </p:nvPr>
        </p:nvSpPr>
        <p:spPr bwMode="auto">
          <a:xfrm>
            <a:off x="457200" y="-123825"/>
            <a:ext cx="5116513" cy="15541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1027" name="Rectangle 3"/>
          <p:cNvSpPr>
            <a:spLocks noGrp="1" noChangeArrowheads="1"/>
          </p:cNvSpPr>
          <p:nvPr>
            <p:ph type="body" idx="1"/>
          </p:nvPr>
        </p:nvSpPr>
        <p:spPr bwMode="auto">
          <a:xfrm>
            <a:off x="360363" y="1606550"/>
            <a:ext cx="7461250" cy="4867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8" name="Line 4"/>
          <p:cNvSpPr>
            <a:spLocks noChangeShapeType="1"/>
          </p:cNvSpPr>
          <p:nvPr/>
        </p:nvSpPr>
        <p:spPr bwMode="auto">
          <a:xfrm>
            <a:off x="76200" y="0"/>
            <a:ext cx="1588" cy="6858000"/>
          </a:xfrm>
          <a:prstGeom prst="line">
            <a:avLst/>
          </a:prstGeom>
          <a:noFill/>
          <a:ln w="57240">
            <a:solidFill>
              <a:srgbClr val="B2C1DB"/>
            </a:solidFill>
            <a:miter lim="800000"/>
            <a:headEnd/>
            <a:tailEnd/>
          </a:ln>
          <a:effectLst/>
        </p:spPr>
        <p:txBody>
          <a:bodyPr/>
          <a:lstStyle/>
          <a:p>
            <a:endParaRPr lang="it-IT"/>
          </a:p>
        </p:txBody>
      </p:sp>
      <p:sp>
        <p:nvSpPr>
          <p:cNvPr id="1029" name="Line 5"/>
          <p:cNvSpPr>
            <a:spLocks noChangeShapeType="1"/>
          </p:cNvSpPr>
          <p:nvPr/>
        </p:nvSpPr>
        <p:spPr bwMode="auto">
          <a:xfrm>
            <a:off x="8991600" y="0"/>
            <a:ext cx="1588" cy="6858000"/>
          </a:xfrm>
          <a:prstGeom prst="line">
            <a:avLst/>
          </a:prstGeom>
          <a:noFill/>
          <a:ln w="19080">
            <a:solidFill>
              <a:srgbClr val="4F81BD"/>
            </a:solidFill>
            <a:miter lim="800000"/>
            <a:headEnd/>
            <a:tailEnd/>
          </a:ln>
          <a:effectLst/>
        </p:spPr>
        <p:txBody>
          <a:bodyPr/>
          <a:lstStyle/>
          <a:p>
            <a:endParaRPr lang="it-IT"/>
          </a:p>
        </p:txBody>
      </p:sp>
      <p:sp>
        <p:nvSpPr>
          <p:cNvPr id="1030" name="Rectangle 6"/>
          <p:cNvSpPr>
            <a:spLocks noChangeArrowheads="1"/>
          </p:cNvSpPr>
          <p:nvPr/>
        </p:nvSpPr>
        <p:spPr bwMode="auto">
          <a:xfrm>
            <a:off x="8839200" y="0"/>
            <a:ext cx="304800" cy="6858000"/>
          </a:xfrm>
          <a:prstGeom prst="rect">
            <a:avLst/>
          </a:prstGeom>
          <a:solidFill>
            <a:srgbClr val="B2C1DB">
              <a:alpha val="87000"/>
            </a:srgbClr>
          </a:solidFill>
          <a:ln w="9525">
            <a:noFill/>
            <a:round/>
            <a:headEnd/>
            <a:tailEnd/>
          </a:ln>
          <a:effectLst/>
        </p:spPr>
        <p:txBody>
          <a:bodyPr wrap="none" anchor="ctr"/>
          <a:lstStyle/>
          <a:p>
            <a:endParaRPr lang="it-IT"/>
          </a:p>
        </p:txBody>
      </p:sp>
      <p:sp>
        <p:nvSpPr>
          <p:cNvPr id="1031" name="Line 7"/>
          <p:cNvSpPr>
            <a:spLocks noChangeShapeType="1"/>
          </p:cNvSpPr>
          <p:nvPr/>
        </p:nvSpPr>
        <p:spPr bwMode="auto">
          <a:xfrm>
            <a:off x="8915400" y="0"/>
            <a:ext cx="1588" cy="6858000"/>
          </a:xfrm>
          <a:prstGeom prst="line">
            <a:avLst/>
          </a:prstGeom>
          <a:noFill/>
          <a:ln w="9360">
            <a:solidFill>
              <a:srgbClr val="4F81BD"/>
            </a:solidFill>
            <a:miter lim="800000"/>
            <a:headEnd/>
            <a:tailEnd/>
          </a:ln>
          <a:effectLst/>
        </p:spPr>
        <p:txBody>
          <a:bodyPr/>
          <a:lstStyle/>
          <a:p>
            <a:endParaRPr lang="it-IT"/>
          </a:p>
        </p:txBody>
      </p:sp>
      <p:sp>
        <p:nvSpPr>
          <p:cNvPr id="1032" name="Oval 8"/>
          <p:cNvSpPr>
            <a:spLocks noChangeArrowheads="1"/>
          </p:cNvSpPr>
          <p:nvPr/>
        </p:nvSpPr>
        <p:spPr bwMode="auto">
          <a:xfrm>
            <a:off x="8156575" y="5715000"/>
            <a:ext cx="549275" cy="549275"/>
          </a:xfrm>
          <a:prstGeom prst="ellipse">
            <a:avLst/>
          </a:prstGeom>
          <a:solidFill>
            <a:srgbClr val="4F81BD"/>
          </a:solidFill>
          <a:ln w="9525">
            <a:noFill/>
            <a:round/>
            <a:headEnd/>
            <a:tailEnd/>
          </a:ln>
          <a:effectLst/>
        </p:spPr>
        <p:txBody>
          <a:bodyPr wrap="none" anchor="ctr"/>
          <a:lstStyle/>
          <a:p>
            <a:endParaRPr lang="it-IT"/>
          </a:p>
        </p:txBody>
      </p:sp>
      <p:sp>
        <p:nvSpPr>
          <p:cNvPr id="1033" name="Rectangle 9"/>
          <p:cNvSpPr>
            <a:spLocks noGrp="1" noChangeArrowheads="1"/>
          </p:cNvSpPr>
          <p:nvPr>
            <p:ph type="sldNum"/>
          </p:nvPr>
        </p:nvSpPr>
        <p:spPr bwMode="auto">
          <a:xfrm>
            <a:off x="8129588" y="5626100"/>
            <a:ext cx="603250" cy="7318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defRPr>
            </a:lvl1pPr>
          </a:lstStyle>
          <a:p>
            <a:fld id="{7938DBB1-789F-44BA-BE8C-27D6D7246031}" type="slidenum">
              <a:rPr lang="it-IT"/>
              <a:pPr/>
              <a:t>‹N›</a:t>
            </a:fld>
            <a:r>
              <a:rPr lang="it-IT"/>
              <a:t>/</a:t>
            </a:r>
            <a:br>
              <a:rPr lang="it-IT"/>
            </a:br>
            <a:r>
              <a:rPr lang="it-IT"/>
              <a:t>33</a:t>
            </a:r>
          </a:p>
        </p:txBody>
      </p:sp>
      <p:sp>
        <p:nvSpPr>
          <p:cNvPr id="1034" name="Rectangle 10"/>
          <p:cNvSpPr>
            <a:spLocks noGrp="1" noChangeArrowheads="1"/>
          </p:cNvSpPr>
          <p:nvPr>
            <p:ph type="dt"/>
          </p:nvPr>
        </p:nvSpPr>
        <p:spPr bwMode="auto">
          <a:xfrm>
            <a:off x="8786813" y="268288"/>
            <a:ext cx="2005012" cy="3778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r>
              <a:rPr lang="it-IT"/>
              <a:t>07/04/10</a:t>
            </a:r>
          </a:p>
        </p:txBody>
      </p:sp>
      <p:pic>
        <p:nvPicPr>
          <p:cNvPr id="1035" name="Picture 11"/>
          <p:cNvPicPr>
            <a:picLocks noChangeAspect="1" noChangeArrowheads="1"/>
          </p:cNvPicPr>
          <p:nvPr/>
        </p:nvPicPr>
        <p:blipFill>
          <a:blip r:embed="rId13" cstate="print"/>
          <a:srcRect/>
          <a:stretch>
            <a:fillRect/>
          </a:stretch>
        </p:blipFill>
        <p:spPr bwMode="auto">
          <a:xfrm>
            <a:off x="6948488" y="109538"/>
            <a:ext cx="1674812" cy="1150937"/>
          </a:xfrm>
          <a:prstGeom prst="rect">
            <a:avLst/>
          </a:prstGeom>
          <a:noFill/>
          <a:ln w="9525">
            <a:noFill/>
            <a:round/>
            <a:headEnd/>
            <a:tailEnd/>
          </a:ln>
          <a:effectLst/>
        </p:spPr>
      </p:pic>
      <p:pic>
        <p:nvPicPr>
          <p:cNvPr id="1036" name="Picture 12"/>
          <p:cNvPicPr>
            <a:picLocks noChangeAspect="1" noChangeArrowheads="1"/>
          </p:cNvPicPr>
          <p:nvPr/>
        </p:nvPicPr>
        <p:blipFill>
          <a:blip r:embed="rId14" cstate="print"/>
          <a:srcRect/>
          <a:stretch>
            <a:fillRect/>
          </a:stretch>
        </p:blipFill>
        <p:spPr bwMode="auto">
          <a:xfrm>
            <a:off x="7092950" y="1412875"/>
            <a:ext cx="2381250" cy="695325"/>
          </a:xfrm>
          <a:prstGeom prst="rect">
            <a:avLst/>
          </a:prstGeom>
          <a:noFill/>
          <a:ln w="9525">
            <a:noFill/>
            <a:round/>
            <a:headEnd/>
            <a:tailEnd/>
          </a:ln>
          <a:effectLst/>
        </p:spPr>
      </p:pic>
      <p:pic>
        <p:nvPicPr>
          <p:cNvPr id="1037" name="Picture 13"/>
          <p:cNvPicPr>
            <a:picLocks noChangeAspect="1" noChangeArrowheads="1"/>
          </p:cNvPicPr>
          <p:nvPr/>
        </p:nvPicPr>
        <p:blipFill>
          <a:blip r:embed="rId15" cstate="print"/>
          <a:srcRect/>
          <a:stretch>
            <a:fillRect/>
          </a:stretch>
        </p:blipFill>
        <p:spPr bwMode="auto">
          <a:xfrm>
            <a:off x="7200900" y="2132013"/>
            <a:ext cx="1798638" cy="960437"/>
          </a:xfrm>
          <a:prstGeom prst="rect">
            <a:avLst/>
          </a:prstGeom>
          <a:noFill/>
          <a:ln w="9525">
            <a:noFill/>
            <a:round/>
            <a:headEnd/>
            <a:tailEnd/>
          </a:ln>
          <a:effectLst/>
        </p:spPr>
      </p:pic>
      <p:sp>
        <p:nvSpPr>
          <p:cNvPr id="1038" name="Rectangle 14"/>
          <p:cNvSpPr>
            <a:spLocks noGrp="1" noChangeArrowheads="1"/>
          </p:cNvSpPr>
          <p:nvPr>
            <p:ph type="ftr"/>
          </p:nvPr>
        </p:nvSpPr>
        <p:spPr bwMode="auto">
          <a:xfrm>
            <a:off x="8820150" y="2319338"/>
            <a:ext cx="3194050"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p:txStyles>
    <p:titleStyle>
      <a:lvl1pPr algn="l" defTabSz="449263" rtl="0" fontAlgn="base">
        <a:spcBef>
          <a:spcPct val="0"/>
        </a:spcBef>
        <a:spcAft>
          <a:spcPct val="0"/>
        </a:spcAft>
        <a:buClr>
          <a:srgbClr val="000000"/>
        </a:buClr>
        <a:buSzPct val="100000"/>
        <a:buFont typeface="Times New Roman" pitchFamily="16" charset="0"/>
        <a:defRPr sz="3200">
          <a:solidFill>
            <a:srgbClr val="00008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200">
          <a:solidFill>
            <a:srgbClr val="000080"/>
          </a:solidFill>
          <a:latin typeface="Century Schoolbook" pitchFamily="16" charset="0"/>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sz="3200">
          <a:solidFill>
            <a:srgbClr val="000080"/>
          </a:solidFill>
          <a:latin typeface="Century Schoolbook" pitchFamily="16" charset="0"/>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sz="3200">
          <a:solidFill>
            <a:srgbClr val="000080"/>
          </a:solidFill>
          <a:latin typeface="Century Schoolbook" pitchFamily="16" charset="0"/>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sz="3200">
          <a:solidFill>
            <a:srgbClr val="000080"/>
          </a:solidFill>
          <a:latin typeface="Century Schoolbook" pitchFamily="16" charset="0"/>
          <a:cs typeface="Arial Unicode MS" charset="0"/>
        </a:defRPr>
      </a:lvl5pPr>
      <a:lvl6pPr marL="2514600" indent="-228600" algn="l" defTabSz="449263" rtl="0" fontAlgn="base">
        <a:spcBef>
          <a:spcPct val="0"/>
        </a:spcBef>
        <a:spcAft>
          <a:spcPct val="0"/>
        </a:spcAft>
        <a:buClr>
          <a:srgbClr val="000000"/>
        </a:buClr>
        <a:buSzPct val="100000"/>
        <a:buFont typeface="Times New Roman" pitchFamily="16" charset="0"/>
        <a:defRPr sz="3200">
          <a:solidFill>
            <a:srgbClr val="000080"/>
          </a:solidFill>
          <a:latin typeface="Century Schoolbook" pitchFamily="16" charset="0"/>
          <a:cs typeface="Arial Unicode MS" charset="0"/>
        </a:defRPr>
      </a:lvl6pPr>
      <a:lvl7pPr marL="2971800" indent="-228600" algn="l" defTabSz="449263" rtl="0" fontAlgn="base">
        <a:spcBef>
          <a:spcPct val="0"/>
        </a:spcBef>
        <a:spcAft>
          <a:spcPct val="0"/>
        </a:spcAft>
        <a:buClr>
          <a:srgbClr val="000000"/>
        </a:buClr>
        <a:buSzPct val="100000"/>
        <a:buFont typeface="Times New Roman" pitchFamily="16" charset="0"/>
        <a:defRPr sz="3200">
          <a:solidFill>
            <a:srgbClr val="000080"/>
          </a:solidFill>
          <a:latin typeface="Century Schoolbook" pitchFamily="16" charset="0"/>
          <a:cs typeface="Arial Unicode MS" charset="0"/>
        </a:defRPr>
      </a:lvl7pPr>
      <a:lvl8pPr marL="3429000" indent="-228600" algn="l" defTabSz="449263" rtl="0" fontAlgn="base">
        <a:spcBef>
          <a:spcPct val="0"/>
        </a:spcBef>
        <a:spcAft>
          <a:spcPct val="0"/>
        </a:spcAft>
        <a:buClr>
          <a:srgbClr val="000000"/>
        </a:buClr>
        <a:buSzPct val="100000"/>
        <a:buFont typeface="Times New Roman" pitchFamily="16" charset="0"/>
        <a:defRPr sz="3200">
          <a:solidFill>
            <a:srgbClr val="000080"/>
          </a:solidFill>
          <a:latin typeface="Century Schoolbook" pitchFamily="16" charset="0"/>
          <a:cs typeface="Arial Unicode MS" charset="0"/>
        </a:defRPr>
      </a:lvl8pPr>
      <a:lvl9pPr marL="3886200" indent="-228600" algn="l" defTabSz="449263" rtl="0" fontAlgn="base">
        <a:spcBef>
          <a:spcPct val="0"/>
        </a:spcBef>
        <a:spcAft>
          <a:spcPct val="0"/>
        </a:spcAft>
        <a:buClr>
          <a:srgbClr val="000000"/>
        </a:buClr>
        <a:buSzPct val="100000"/>
        <a:buFont typeface="Times New Roman" pitchFamily="16" charset="0"/>
        <a:defRPr sz="3200">
          <a:solidFill>
            <a:srgbClr val="000080"/>
          </a:solidFill>
          <a:latin typeface="Century Schoolbook" pitchFamily="16" charset="0"/>
          <a:cs typeface="Arial Unicode MS" charset="0"/>
        </a:defRPr>
      </a:lvl9pPr>
    </p:titleStyle>
    <p:bodyStyle>
      <a:lvl1pPr marL="342900" indent="-3429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a:spcBef>
          <a:spcPts val="525"/>
        </a:spcBef>
        <a:spcAft>
          <a:spcPct val="0"/>
        </a:spcAft>
        <a:buClr>
          <a:srgbClr val="000000"/>
        </a:buClr>
        <a:buSzPct val="100000"/>
        <a:buFont typeface="Times New Roman" pitchFamily="16" charset="0"/>
        <a:defRPr sz="2100">
          <a:solidFill>
            <a:srgbClr val="000000"/>
          </a:solidFill>
          <a:latin typeface="+mn-lt"/>
          <a:cs typeface="+mn-cs"/>
        </a:defRPr>
      </a:lvl2pPr>
      <a:lvl3pPr marL="1143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3pPr>
      <a:lvl4pPr marL="1600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5pPr>
      <a:lvl6pPr marL="25146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81000" y="0"/>
            <a:ext cx="609600" cy="6858000"/>
          </a:xfrm>
          <a:prstGeom prst="rect">
            <a:avLst/>
          </a:prstGeom>
          <a:solidFill>
            <a:srgbClr val="B2C1DB">
              <a:alpha val="53999"/>
            </a:srgbClr>
          </a:solidFill>
          <a:ln w="9525">
            <a:noFill/>
            <a:round/>
            <a:headEnd/>
            <a:tailEnd/>
          </a:ln>
          <a:effectLst/>
        </p:spPr>
        <p:txBody>
          <a:bodyPr wrap="none" anchor="ctr"/>
          <a:lstStyle/>
          <a:p>
            <a:endParaRPr lang="it-IT"/>
          </a:p>
        </p:txBody>
      </p:sp>
      <p:sp>
        <p:nvSpPr>
          <p:cNvPr id="2050" name="Rectangle 2"/>
          <p:cNvSpPr>
            <a:spLocks noChangeArrowheads="1"/>
          </p:cNvSpPr>
          <p:nvPr/>
        </p:nvSpPr>
        <p:spPr bwMode="auto">
          <a:xfrm>
            <a:off x="276225" y="0"/>
            <a:ext cx="104775" cy="6858000"/>
          </a:xfrm>
          <a:prstGeom prst="rect">
            <a:avLst/>
          </a:prstGeom>
          <a:solidFill>
            <a:srgbClr val="D0D8E8">
              <a:alpha val="35999"/>
            </a:srgbClr>
          </a:solidFill>
          <a:ln w="9525">
            <a:noFill/>
            <a:round/>
            <a:headEnd/>
            <a:tailEnd/>
          </a:ln>
          <a:effectLst/>
        </p:spPr>
        <p:txBody>
          <a:bodyPr wrap="none" anchor="ctr"/>
          <a:lstStyle/>
          <a:p>
            <a:endParaRPr lang="it-IT"/>
          </a:p>
        </p:txBody>
      </p:sp>
      <p:sp>
        <p:nvSpPr>
          <p:cNvPr id="2051" name="Rectangle 3"/>
          <p:cNvSpPr>
            <a:spLocks noChangeArrowheads="1"/>
          </p:cNvSpPr>
          <p:nvPr/>
        </p:nvSpPr>
        <p:spPr bwMode="auto">
          <a:xfrm>
            <a:off x="990600" y="0"/>
            <a:ext cx="182563" cy="6858000"/>
          </a:xfrm>
          <a:prstGeom prst="rect">
            <a:avLst/>
          </a:prstGeom>
          <a:solidFill>
            <a:srgbClr val="D0D8E8">
              <a:alpha val="70000"/>
            </a:srgbClr>
          </a:solidFill>
          <a:ln w="9525">
            <a:noFill/>
            <a:round/>
            <a:headEnd/>
            <a:tailEnd/>
          </a:ln>
          <a:effectLst/>
        </p:spPr>
        <p:txBody>
          <a:bodyPr wrap="none" anchor="ctr"/>
          <a:lstStyle/>
          <a:p>
            <a:endParaRPr lang="it-IT"/>
          </a:p>
        </p:txBody>
      </p:sp>
      <p:sp>
        <p:nvSpPr>
          <p:cNvPr id="2052" name="Rectangle 4"/>
          <p:cNvSpPr>
            <a:spLocks noChangeArrowheads="1"/>
          </p:cNvSpPr>
          <p:nvPr/>
        </p:nvSpPr>
        <p:spPr bwMode="auto">
          <a:xfrm>
            <a:off x="1141413" y="0"/>
            <a:ext cx="230187" cy="6858000"/>
          </a:xfrm>
          <a:prstGeom prst="rect">
            <a:avLst/>
          </a:prstGeom>
          <a:solidFill>
            <a:srgbClr val="E9EDF4">
              <a:alpha val="70999"/>
            </a:srgbClr>
          </a:solidFill>
          <a:ln w="9525">
            <a:noFill/>
            <a:round/>
            <a:headEnd/>
            <a:tailEnd/>
          </a:ln>
          <a:effectLst/>
        </p:spPr>
        <p:txBody>
          <a:bodyPr wrap="none" anchor="ctr"/>
          <a:lstStyle/>
          <a:p>
            <a:endParaRPr lang="it-IT"/>
          </a:p>
        </p:txBody>
      </p:sp>
      <p:sp>
        <p:nvSpPr>
          <p:cNvPr id="2053" name="Line 5"/>
          <p:cNvSpPr>
            <a:spLocks noChangeShapeType="1"/>
          </p:cNvSpPr>
          <p:nvPr/>
        </p:nvSpPr>
        <p:spPr bwMode="auto">
          <a:xfrm>
            <a:off x="106363" y="0"/>
            <a:ext cx="1587" cy="6858000"/>
          </a:xfrm>
          <a:prstGeom prst="line">
            <a:avLst/>
          </a:prstGeom>
          <a:noFill/>
          <a:ln w="57240">
            <a:solidFill>
              <a:srgbClr val="B2C1DB"/>
            </a:solidFill>
            <a:miter lim="800000"/>
            <a:headEnd/>
            <a:tailEnd/>
          </a:ln>
          <a:effectLst/>
        </p:spPr>
        <p:txBody>
          <a:bodyPr/>
          <a:lstStyle/>
          <a:p>
            <a:endParaRPr lang="it-IT"/>
          </a:p>
        </p:txBody>
      </p:sp>
      <p:sp>
        <p:nvSpPr>
          <p:cNvPr id="2054" name="Line 6"/>
          <p:cNvSpPr>
            <a:spLocks noChangeShapeType="1"/>
          </p:cNvSpPr>
          <p:nvPr/>
        </p:nvSpPr>
        <p:spPr bwMode="auto">
          <a:xfrm>
            <a:off x="914400" y="0"/>
            <a:ext cx="1588" cy="6858000"/>
          </a:xfrm>
          <a:prstGeom prst="line">
            <a:avLst/>
          </a:prstGeom>
          <a:noFill/>
          <a:ln w="57240">
            <a:solidFill>
              <a:srgbClr val="E9EDF4"/>
            </a:solidFill>
            <a:miter lim="800000"/>
            <a:headEnd/>
            <a:tailEnd/>
          </a:ln>
          <a:effectLst/>
        </p:spPr>
        <p:txBody>
          <a:bodyPr/>
          <a:lstStyle/>
          <a:p>
            <a:endParaRPr lang="it-IT"/>
          </a:p>
        </p:txBody>
      </p:sp>
      <p:sp>
        <p:nvSpPr>
          <p:cNvPr id="2055" name="Line 7"/>
          <p:cNvSpPr>
            <a:spLocks noChangeShapeType="1"/>
          </p:cNvSpPr>
          <p:nvPr/>
        </p:nvSpPr>
        <p:spPr bwMode="auto">
          <a:xfrm>
            <a:off x="854075" y="0"/>
            <a:ext cx="1588" cy="6858000"/>
          </a:xfrm>
          <a:prstGeom prst="line">
            <a:avLst/>
          </a:prstGeom>
          <a:noFill/>
          <a:ln w="57240">
            <a:solidFill>
              <a:srgbClr val="B2C1DB"/>
            </a:solidFill>
            <a:miter lim="800000"/>
            <a:headEnd/>
            <a:tailEnd/>
          </a:ln>
          <a:effectLst/>
        </p:spPr>
        <p:txBody>
          <a:bodyPr/>
          <a:lstStyle/>
          <a:p>
            <a:endParaRPr lang="it-IT"/>
          </a:p>
        </p:txBody>
      </p:sp>
      <p:sp>
        <p:nvSpPr>
          <p:cNvPr id="2056" name="Line 8"/>
          <p:cNvSpPr>
            <a:spLocks noChangeShapeType="1"/>
          </p:cNvSpPr>
          <p:nvPr/>
        </p:nvSpPr>
        <p:spPr bwMode="auto">
          <a:xfrm>
            <a:off x="1727200" y="0"/>
            <a:ext cx="1588" cy="6858000"/>
          </a:xfrm>
          <a:prstGeom prst="line">
            <a:avLst/>
          </a:prstGeom>
          <a:noFill/>
          <a:ln w="28440">
            <a:solidFill>
              <a:srgbClr val="B2C1DB"/>
            </a:solidFill>
            <a:miter lim="800000"/>
            <a:headEnd/>
            <a:tailEnd/>
          </a:ln>
          <a:effectLst/>
        </p:spPr>
        <p:txBody>
          <a:bodyPr/>
          <a:lstStyle/>
          <a:p>
            <a:endParaRPr lang="it-IT"/>
          </a:p>
        </p:txBody>
      </p:sp>
      <p:sp>
        <p:nvSpPr>
          <p:cNvPr id="2057" name="Line 9"/>
          <p:cNvSpPr>
            <a:spLocks noChangeShapeType="1"/>
          </p:cNvSpPr>
          <p:nvPr/>
        </p:nvSpPr>
        <p:spPr bwMode="auto">
          <a:xfrm>
            <a:off x="1066800" y="0"/>
            <a:ext cx="1588" cy="6858000"/>
          </a:xfrm>
          <a:prstGeom prst="line">
            <a:avLst/>
          </a:prstGeom>
          <a:noFill/>
          <a:ln w="9360">
            <a:solidFill>
              <a:srgbClr val="B2C1DB"/>
            </a:solidFill>
            <a:miter lim="800000"/>
            <a:headEnd/>
            <a:tailEnd/>
          </a:ln>
          <a:effectLst/>
        </p:spPr>
        <p:txBody>
          <a:bodyPr/>
          <a:lstStyle/>
          <a:p>
            <a:endParaRPr lang="it-IT"/>
          </a:p>
        </p:txBody>
      </p:sp>
      <p:sp>
        <p:nvSpPr>
          <p:cNvPr id="2058" name="Line 10"/>
          <p:cNvSpPr>
            <a:spLocks noChangeShapeType="1"/>
          </p:cNvSpPr>
          <p:nvPr/>
        </p:nvSpPr>
        <p:spPr bwMode="auto">
          <a:xfrm>
            <a:off x="9113838" y="0"/>
            <a:ext cx="1587" cy="6858000"/>
          </a:xfrm>
          <a:prstGeom prst="line">
            <a:avLst/>
          </a:prstGeom>
          <a:noFill/>
          <a:ln w="57240">
            <a:solidFill>
              <a:srgbClr val="B2C1DB"/>
            </a:solidFill>
            <a:miter lim="800000"/>
            <a:headEnd/>
            <a:tailEnd/>
          </a:ln>
          <a:effectLst/>
        </p:spPr>
        <p:txBody>
          <a:bodyPr/>
          <a:lstStyle/>
          <a:p>
            <a:endParaRPr lang="it-IT"/>
          </a:p>
        </p:txBody>
      </p:sp>
      <p:sp>
        <p:nvSpPr>
          <p:cNvPr id="2059" name="Rectangle 11"/>
          <p:cNvSpPr>
            <a:spLocks noChangeArrowheads="1"/>
          </p:cNvSpPr>
          <p:nvPr/>
        </p:nvSpPr>
        <p:spPr bwMode="auto">
          <a:xfrm>
            <a:off x="1219200" y="0"/>
            <a:ext cx="76200" cy="6858000"/>
          </a:xfrm>
          <a:prstGeom prst="rect">
            <a:avLst/>
          </a:prstGeom>
          <a:solidFill>
            <a:srgbClr val="B2C1DB">
              <a:alpha val="50999"/>
            </a:srgbClr>
          </a:solidFill>
          <a:ln w="9525">
            <a:noFill/>
            <a:round/>
            <a:headEnd/>
            <a:tailEnd/>
          </a:ln>
          <a:effectLst/>
        </p:spPr>
        <p:txBody>
          <a:bodyPr wrap="none" anchor="ctr"/>
          <a:lstStyle/>
          <a:p>
            <a:endParaRPr lang="it-IT"/>
          </a:p>
        </p:txBody>
      </p:sp>
      <p:sp>
        <p:nvSpPr>
          <p:cNvPr id="2060" name="Oval 12"/>
          <p:cNvSpPr>
            <a:spLocks noChangeArrowheads="1"/>
          </p:cNvSpPr>
          <p:nvPr/>
        </p:nvSpPr>
        <p:spPr bwMode="auto">
          <a:xfrm>
            <a:off x="609600" y="3429000"/>
            <a:ext cx="1295400" cy="1295400"/>
          </a:xfrm>
          <a:prstGeom prst="ellipse">
            <a:avLst/>
          </a:prstGeom>
          <a:solidFill>
            <a:srgbClr val="4F81BD"/>
          </a:solidFill>
          <a:ln w="9525">
            <a:noFill/>
            <a:round/>
            <a:headEnd/>
            <a:tailEnd/>
          </a:ln>
          <a:effectLst/>
        </p:spPr>
        <p:txBody>
          <a:bodyPr wrap="none" anchor="ctr"/>
          <a:lstStyle/>
          <a:p>
            <a:endParaRPr lang="it-IT"/>
          </a:p>
        </p:txBody>
      </p:sp>
      <p:sp>
        <p:nvSpPr>
          <p:cNvPr id="2061" name="Oval 13"/>
          <p:cNvSpPr>
            <a:spLocks noChangeArrowheads="1"/>
          </p:cNvSpPr>
          <p:nvPr/>
        </p:nvSpPr>
        <p:spPr bwMode="auto">
          <a:xfrm>
            <a:off x="1309688" y="4867275"/>
            <a:ext cx="641350" cy="641350"/>
          </a:xfrm>
          <a:prstGeom prst="ellipse">
            <a:avLst/>
          </a:prstGeom>
          <a:solidFill>
            <a:srgbClr val="4F81BD"/>
          </a:solidFill>
          <a:ln w="9525">
            <a:noFill/>
            <a:round/>
            <a:headEnd/>
            <a:tailEnd/>
          </a:ln>
          <a:effectLst/>
        </p:spPr>
        <p:txBody>
          <a:bodyPr wrap="none" anchor="ctr"/>
          <a:lstStyle/>
          <a:p>
            <a:endParaRPr lang="it-IT"/>
          </a:p>
        </p:txBody>
      </p:sp>
      <p:sp>
        <p:nvSpPr>
          <p:cNvPr id="2062" name="Oval 14"/>
          <p:cNvSpPr>
            <a:spLocks noChangeArrowheads="1"/>
          </p:cNvSpPr>
          <p:nvPr/>
        </p:nvSpPr>
        <p:spPr bwMode="auto">
          <a:xfrm>
            <a:off x="1090613" y="5500688"/>
            <a:ext cx="138112" cy="136525"/>
          </a:xfrm>
          <a:prstGeom prst="ellipse">
            <a:avLst/>
          </a:prstGeom>
          <a:solidFill>
            <a:srgbClr val="4F81BD"/>
          </a:solidFill>
          <a:ln w="9525">
            <a:noFill/>
            <a:round/>
            <a:headEnd/>
            <a:tailEnd/>
          </a:ln>
          <a:effectLst/>
        </p:spPr>
        <p:txBody>
          <a:bodyPr wrap="none" anchor="ctr"/>
          <a:lstStyle/>
          <a:p>
            <a:endParaRPr lang="it-IT"/>
          </a:p>
        </p:txBody>
      </p:sp>
      <p:sp>
        <p:nvSpPr>
          <p:cNvPr id="2063" name="Oval 15"/>
          <p:cNvSpPr>
            <a:spLocks noChangeArrowheads="1"/>
          </p:cNvSpPr>
          <p:nvPr/>
        </p:nvSpPr>
        <p:spPr bwMode="auto">
          <a:xfrm>
            <a:off x="1663700" y="5788025"/>
            <a:ext cx="274638" cy="274638"/>
          </a:xfrm>
          <a:prstGeom prst="ellipse">
            <a:avLst/>
          </a:prstGeom>
          <a:solidFill>
            <a:srgbClr val="4F81BD"/>
          </a:solidFill>
          <a:ln w="9525">
            <a:noFill/>
            <a:round/>
            <a:headEnd/>
            <a:tailEnd/>
          </a:ln>
          <a:effectLst/>
        </p:spPr>
        <p:txBody>
          <a:bodyPr wrap="none" anchor="ctr"/>
          <a:lstStyle/>
          <a:p>
            <a:endParaRPr lang="it-IT"/>
          </a:p>
        </p:txBody>
      </p:sp>
      <p:sp>
        <p:nvSpPr>
          <p:cNvPr id="2064" name="Oval 16"/>
          <p:cNvSpPr>
            <a:spLocks noChangeArrowheads="1"/>
          </p:cNvSpPr>
          <p:nvPr/>
        </p:nvSpPr>
        <p:spPr bwMode="auto">
          <a:xfrm>
            <a:off x="1905000" y="4495800"/>
            <a:ext cx="365125" cy="365125"/>
          </a:xfrm>
          <a:prstGeom prst="ellipse">
            <a:avLst/>
          </a:prstGeom>
          <a:solidFill>
            <a:srgbClr val="4F81BD"/>
          </a:solidFill>
          <a:ln w="9525">
            <a:noFill/>
            <a:round/>
            <a:headEnd/>
            <a:tailEnd/>
          </a:ln>
          <a:effectLst/>
        </p:spPr>
        <p:txBody>
          <a:bodyPr wrap="none" anchor="ctr"/>
          <a:lstStyle/>
          <a:p>
            <a:endParaRPr lang="it-IT"/>
          </a:p>
        </p:txBody>
      </p:sp>
      <p:sp>
        <p:nvSpPr>
          <p:cNvPr id="2065" name="Rectangle 17"/>
          <p:cNvSpPr>
            <a:spLocks noGrp="1" noChangeArrowheads="1"/>
          </p:cNvSpPr>
          <p:nvPr>
            <p:ph type="title"/>
          </p:nvPr>
        </p:nvSpPr>
        <p:spPr bwMode="auto">
          <a:xfrm>
            <a:off x="457200" y="274638"/>
            <a:ext cx="7461250" cy="11366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2066" name="Rectangle 18"/>
          <p:cNvSpPr>
            <a:spLocks noGrp="1" noChangeArrowheads="1"/>
          </p:cNvSpPr>
          <p:nvPr>
            <p:ph type="body" idx="1"/>
          </p:nvPr>
        </p:nvSpPr>
        <p:spPr bwMode="auto">
          <a:xfrm>
            <a:off x="457200" y="1600200"/>
            <a:ext cx="7461250" cy="4867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2067" name="Rectangle 19"/>
          <p:cNvSpPr>
            <a:spLocks noGrp="1" noChangeArrowheads="1"/>
          </p:cNvSpPr>
          <p:nvPr>
            <p:ph type="dt"/>
          </p:nvPr>
        </p:nvSpPr>
        <p:spPr bwMode="auto">
          <a:xfrm>
            <a:off x="9097963" y="220663"/>
            <a:ext cx="2279650" cy="3746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723900" algn="l"/>
                <a:tab pos="1447800" algn="l"/>
                <a:tab pos="2171700" algn="l"/>
              </a:tabLst>
              <a:defRPr sz="1200">
                <a:solidFill>
                  <a:srgbClr val="1F497D"/>
                </a:solidFill>
                <a:latin typeface="Times New Roman" pitchFamily="16" charset="0"/>
                <a:cs typeface="+mn-cs"/>
              </a:defRPr>
            </a:lvl1pPr>
          </a:lstStyle>
          <a:p>
            <a:r>
              <a:rPr lang="it-IT"/>
              <a:t>07/04/10</a:t>
            </a:r>
          </a:p>
        </p:txBody>
      </p:sp>
      <p:sp>
        <p:nvSpPr>
          <p:cNvPr id="2068" name="Text Box 20"/>
          <p:cNvSpPr txBox="1">
            <a:spLocks noChangeArrowheads="1"/>
          </p:cNvSpPr>
          <p:nvPr/>
        </p:nvSpPr>
        <p:spPr bwMode="auto">
          <a:xfrm rot="5400000">
            <a:off x="7083426" y="4143375"/>
            <a:ext cx="3657600" cy="460375"/>
          </a:xfrm>
          <a:prstGeom prst="rect">
            <a:avLst/>
          </a:prstGeom>
          <a:noFill/>
          <a:ln w="9525">
            <a:noFill/>
            <a:round/>
            <a:headEnd/>
            <a:tailEnd/>
          </a:ln>
          <a:effectLst/>
        </p:spPr>
        <p:txBody>
          <a:bodyPr wrap="none" anchor="ctr"/>
          <a:lstStyle/>
          <a:p>
            <a:endParaRPr lang="it-IT"/>
          </a:p>
        </p:txBody>
      </p:sp>
      <p:sp>
        <p:nvSpPr>
          <p:cNvPr id="2069" name="Rectangle 21"/>
          <p:cNvSpPr>
            <a:spLocks noGrp="1" noChangeArrowheads="1"/>
          </p:cNvSpPr>
          <p:nvPr>
            <p:ph type="sldNum"/>
          </p:nvPr>
        </p:nvSpPr>
        <p:spPr bwMode="auto">
          <a:xfrm>
            <a:off x="1325563" y="4929188"/>
            <a:ext cx="603250" cy="5111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defRPr sz="1400" b="1">
                <a:solidFill>
                  <a:srgbClr val="000000"/>
                </a:solidFill>
                <a:latin typeface="Times New Roman" pitchFamily="16" charset="0"/>
                <a:cs typeface="+mn-cs"/>
              </a:defRPr>
            </a:lvl1pPr>
          </a:lstStyle>
          <a:p>
            <a:fld id="{99AB67D2-1F16-419E-A0F1-3F1753148D82}"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p:txStyles>
    <p:titleStyle>
      <a:lvl1pPr algn="l" defTabSz="449263" rtl="0" fontAlgn="base">
        <a:spcBef>
          <a:spcPct val="0"/>
        </a:spcBef>
        <a:spcAft>
          <a:spcPct val="0"/>
        </a:spcAft>
        <a:buClr>
          <a:srgbClr val="000000"/>
        </a:buClr>
        <a:buSzPct val="100000"/>
        <a:buFont typeface="Times New Roman" pitchFamily="16" charset="0"/>
        <a:defRPr sz="3000">
          <a:solidFill>
            <a:srgbClr val="1F497D"/>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5pPr>
      <a:lvl6pPr marL="25146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6pPr>
      <a:lvl7pPr marL="29718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7pPr>
      <a:lvl8pPr marL="3429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8pPr>
      <a:lvl9pPr marL="3886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9pPr>
    </p:titleStyle>
    <p:bodyStyle>
      <a:lvl1pPr marL="342900" indent="-3429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a:spcBef>
          <a:spcPts val="525"/>
        </a:spcBef>
        <a:spcAft>
          <a:spcPct val="0"/>
        </a:spcAft>
        <a:buClr>
          <a:srgbClr val="000000"/>
        </a:buClr>
        <a:buSzPct val="100000"/>
        <a:buFont typeface="Times New Roman" pitchFamily="16" charset="0"/>
        <a:defRPr sz="2100">
          <a:solidFill>
            <a:srgbClr val="000000"/>
          </a:solidFill>
          <a:latin typeface="+mn-lt"/>
          <a:cs typeface="+mn-cs"/>
        </a:defRPr>
      </a:lvl2pPr>
      <a:lvl3pPr marL="1143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3pPr>
      <a:lvl4pPr marL="1600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5pPr>
      <a:lvl6pPr marL="25146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Line 1"/>
          <p:cNvSpPr>
            <a:spLocks noChangeShapeType="1"/>
          </p:cNvSpPr>
          <p:nvPr/>
        </p:nvSpPr>
        <p:spPr bwMode="auto">
          <a:xfrm>
            <a:off x="8763000" y="0"/>
            <a:ext cx="1588" cy="6858000"/>
          </a:xfrm>
          <a:prstGeom prst="line">
            <a:avLst/>
          </a:prstGeom>
          <a:noFill/>
          <a:ln w="38160">
            <a:solidFill>
              <a:srgbClr val="B2C1DB"/>
            </a:solidFill>
            <a:miter lim="800000"/>
            <a:headEnd/>
            <a:tailEnd/>
          </a:ln>
          <a:effectLst/>
        </p:spPr>
        <p:txBody>
          <a:bodyPr/>
          <a:lstStyle/>
          <a:p>
            <a:endParaRPr lang="it-IT"/>
          </a:p>
        </p:txBody>
      </p:sp>
      <p:sp>
        <p:nvSpPr>
          <p:cNvPr id="3074" name="Line 2"/>
          <p:cNvSpPr>
            <a:spLocks noChangeShapeType="1"/>
          </p:cNvSpPr>
          <p:nvPr/>
        </p:nvSpPr>
        <p:spPr bwMode="auto">
          <a:xfrm>
            <a:off x="76200" y="0"/>
            <a:ext cx="1588" cy="6858000"/>
          </a:xfrm>
          <a:prstGeom prst="line">
            <a:avLst/>
          </a:prstGeom>
          <a:noFill/>
          <a:ln w="57240">
            <a:solidFill>
              <a:srgbClr val="B2C1DB"/>
            </a:solidFill>
            <a:miter lim="800000"/>
            <a:headEnd/>
            <a:tailEnd/>
          </a:ln>
          <a:effectLst/>
        </p:spPr>
        <p:txBody>
          <a:bodyPr/>
          <a:lstStyle/>
          <a:p>
            <a:endParaRPr lang="it-IT"/>
          </a:p>
        </p:txBody>
      </p:sp>
      <p:sp>
        <p:nvSpPr>
          <p:cNvPr id="3075" name="Line 3"/>
          <p:cNvSpPr>
            <a:spLocks noChangeShapeType="1"/>
          </p:cNvSpPr>
          <p:nvPr/>
        </p:nvSpPr>
        <p:spPr bwMode="auto">
          <a:xfrm>
            <a:off x="8991600" y="0"/>
            <a:ext cx="1588" cy="6858000"/>
          </a:xfrm>
          <a:prstGeom prst="line">
            <a:avLst/>
          </a:prstGeom>
          <a:noFill/>
          <a:ln w="19080">
            <a:solidFill>
              <a:srgbClr val="4F81BD"/>
            </a:solidFill>
            <a:miter lim="800000"/>
            <a:headEnd/>
            <a:tailEnd/>
          </a:ln>
          <a:effectLst/>
        </p:spPr>
        <p:txBody>
          <a:bodyPr/>
          <a:lstStyle/>
          <a:p>
            <a:endParaRPr lang="it-IT"/>
          </a:p>
        </p:txBody>
      </p:sp>
      <p:sp>
        <p:nvSpPr>
          <p:cNvPr id="3076" name="Rectangle 4"/>
          <p:cNvSpPr>
            <a:spLocks noChangeArrowheads="1"/>
          </p:cNvSpPr>
          <p:nvPr/>
        </p:nvSpPr>
        <p:spPr bwMode="auto">
          <a:xfrm>
            <a:off x="8839200" y="0"/>
            <a:ext cx="304800" cy="6858000"/>
          </a:xfrm>
          <a:prstGeom prst="rect">
            <a:avLst/>
          </a:prstGeom>
          <a:solidFill>
            <a:srgbClr val="B2C1DB">
              <a:alpha val="87000"/>
            </a:srgbClr>
          </a:solidFill>
          <a:ln w="9525">
            <a:noFill/>
            <a:round/>
            <a:headEnd/>
            <a:tailEnd/>
          </a:ln>
          <a:effectLst/>
        </p:spPr>
        <p:txBody>
          <a:bodyPr wrap="none" anchor="ctr"/>
          <a:lstStyle/>
          <a:p>
            <a:endParaRPr lang="it-IT"/>
          </a:p>
        </p:txBody>
      </p:sp>
      <p:sp>
        <p:nvSpPr>
          <p:cNvPr id="3077" name="Line 5"/>
          <p:cNvSpPr>
            <a:spLocks noChangeShapeType="1"/>
          </p:cNvSpPr>
          <p:nvPr/>
        </p:nvSpPr>
        <p:spPr bwMode="auto">
          <a:xfrm>
            <a:off x="8915400" y="0"/>
            <a:ext cx="1588" cy="6858000"/>
          </a:xfrm>
          <a:prstGeom prst="line">
            <a:avLst/>
          </a:prstGeom>
          <a:noFill/>
          <a:ln w="9360">
            <a:solidFill>
              <a:srgbClr val="4F81BD"/>
            </a:solidFill>
            <a:miter lim="800000"/>
            <a:headEnd/>
            <a:tailEnd/>
          </a:ln>
          <a:effectLst/>
        </p:spPr>
        <p:txBody>
          <a:bodyPr/>
          <a:lstStyle/>
          <a:p>
            <a:endParaRPr lang="it-IT"/>
          </a:p>
        </p:txBody>
      </p:sp>
      <p:sp>
        <p:nvSpPr>
          <p:cNvPr id="3078" name="Oval 6"/>
          <p:cNvSpPr>
            <a:spLocks noChangeArrowheads="1"/>
          </p:cNvSpPr>
          <p:nvPr/>
        </p:nvSpPr>
        <p:spPr bwMode="auto">
          <a:xfrm>
            <a:off x="8156575" y="5715000"/>
            <a:ext cx="549275" cy="549275"/>
          </a:xfrm>
          <a:prstGeom prst="ellipse">
            <a:avLst/>
          </a:prstGeom>
          <a:solidFill>
            <a:srgbClr val="4F81BD"/>
          </a:solidFill>
          <a:ln w="9525">
            <a:noFill/>
            <a:round/>
            <a:headEnd/>
            <a:tailEnd/>
          </a:ln>
          <a:effectLst/>
        </p:spPr>
        <p:txBody>
          <a:bodyPr wrap="none" anchor="ctr"/>
          <a:lstStyle/>
          <a:p>
            <a:endParaRPr lang="it-IT"/>
          </a:p>
        </p:txBody>
      </p:sp>
      <p:sp>
        <p:nvSpPr>
          <p:cNvPr id="3079" name="Rectangle 7"/>
          <p:cNvSpPr>
            <a:spLocks noGrp="1" noChangeArrowheads="1"/>
          </p:cNvSpPr>
          <p:nvPr>
            <p:ph type="title"/>
          </p:nvPr>
        </p:nvSpPr>
        <p:spPr bwMode="auto">
          <a:xfrm>
            <a:off x="457200" y="274638"/>
            <a:ext cx="7461250" cy="11366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3080" name="Rectangle 8"/>
          <p:cNvSpPr>
            <a:spLocks noGrp="1" noChangeArrowheads="1"/>
          </p:cNvSpPr>
          <p:nvPr>
            <p:ph type="body" idx="1"/>
          </p:nvPr>
        </p:nvSpPr>
        <p:spPr bwMode="auto">
          <a:xfrm>
            <a:off x="457200" y="1600200"/>
            <a:ext cx="7461250" cy="4867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3081" name="Rectangle 9"/>
          <p:cNvSpPr>
            <a:spLocks noGrp="1" noChangeArrowheads="1"/>
          </p:cNvSpPr>
          <p:nvPr>
            <p:ph type="dt"/>
          </p:nvPr>
        </p:nvSpPr>
        <p:spPr bwMode="auto">
          <a:xfrm>
            <a:off x="8786813" y="266700"/>
            <a:ext cx="2005012" cy="3778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723900" algn="l"/>
                <a:tab pos="1447800" algn="l"/>
              </a:tabLst>
              <a:defRPr sz="1200">
                <a:solidFill>
                  <a:srgbClr val="1F497D"/>
                </a:solidFill>
                <a:latin typeface="Times New Roman" pitchFamily="16" charset="0"/>
                <a:cs typeface="+mn-cs"/>
              </a:defRPr>
            </a:lvl1pPr>
          </a:lstStyle>
          <a:p>
            <a:r>
              <a:rPr lang="it-IT"/>
              <a:t>07/04/10</a:t>
            </a:r>
          </a:p>
        </p:txBody>
      </p:sp>
      <p:sp>
        <p:nvSpPr>
          <p:cNvPr id="3082" name="Rectangle 10"/>
          <p:cNvSpPr>
            <a:spLocks noGrp="1" noChangeArrowheads="1"/>
          </p:cNvSpPr>
          <p:nvPr>
            <p:ph type="sldNum"/>
          </p:nvPr>
        </p:nvSpPr>
        <p:spPr bwMode="auto">
          <a:xfrm>
            <a:off x="8129588" y="5734050"/>
            <a:ext cx="603250" cy="5143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defRPr sz="1400" b="1">
                <a:solidFill>
                  <a:srgbClr val="000000"/>
                </a:solidFill>
                <a:latin typeface="Times New Roman" pitchFamily="16" charset="0"/>
                <a:cs typeface="+mn-cs"/>
              </a:defRPr>
            </a:lvl1pPr>
          </a:lstStyle>
          <a:p>
            <a:fld id="{86771AA1-2A34-4B06-A03A-474E0C85DBD0}" type="slidenum">
              <a:rPr lang="it-IT"/>
              <a:pPr/>
              <a:t>‹N›</a:t>
            </a:fld>
            <a:endParaRPr lang="it-IT"/>
          </a:p>
        </p:txBody>
      </p:sp>
      <p:sp>
        <p:nvSpPr>
          <p:cNvPr id="3083" name="Text Box 11"/>
          <p:cNvSpPr txBox="1">
            <a:spLocks noChangeArrowheads="1"/>
          </p:cNvSpPr>
          <p:nvPr/>
        </p:nvSpPr>
        <p:spPr bwMode="auto">
          <a:xfrm rot="5400000">
            <a:off x="6996113" y="3689350"/>
            <a:ext cx="3200400" cy="460375"/>
          </a:xfrm>
          <a:prstGeom prst="rect">
            <a:avLst/>
          </a:prstGeom>
          <a:noFill/>
          <a:ln w="9525">
            <a:noFill/>
            <a:round/>
            <a:headEnd/>
            <a:tailEnd/>
          </a:ln>
          <a:effec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p:txStyles>
    <p:titleStyle>
      <a:lvl1pPr algn="l" defTabSz="449263" rtl="0" fontAlgn="base">
        <a:spcBef>
          <a:spcPct val="0"/>
        </a:spcBef>
        <a:spcAft>
          <a:spcPct val="0"/>
        </a:spcAft>
        <a:buClr>
          <a:srgbClr val="000000"/>
        </a:buClr>
        <a:buSzPct val="100000"/>
        <a:buFont typeface="Times New Roman" pitchFamily="16" charset="0"/>
        <a:defRPr sz="3000">
          <a:solidFill>
            <a:srgbClr val="1F497D"/>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5pPr>
      <a:lvl6pPr marL="25146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6pPr>
      <a:lvl7pPr marL="29718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7pPr>
      <a:lvl8pPr marL="3429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8pPr>
      <a:lvl9pPr marL="3886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9pPr>
    </p:titleStyle>
    <p:bodyStyle>
      <a:lvl1pPr marL="342900" indent="-3429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a:spcBef>
          <a:spcPts val="525"/>
        </a:spcBef>
        <a:spcAft>
          <a:spcPct val="0"/>
        </a:spcAft>
        <a:buClr>
          <a:srgbClr val="000000"/>
        </a:buClr>
        <a:buSzPct val="100000"/>
        <a:buFont typeface="Times New Roman" pitchFamily="16" charset="0"/>
        <a:defRPr sz="2100">
          <a:solidFill>
            <a:srgbClr val="000000"/>
          </a:solidFill>
          <a:latin typeface="+mn-lt"/>
          <a:cs typeface="+mn-cs"/>
        </a:defRPr>
      </a:lvl2pPr>
      <a:lvl3pPr marL="1143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3pPr>
      <a:lvl4pPr marL="1600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5pPr>
      <a:lvl6pPr marL="25146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81000" y="0"/>
            <a:ext cx="609600" cy="6858000"/>
          </a:xfrm>
          <a:prstGeom prst="rect">
            <a:avLst/>
          </a:prstGeom>
          <a:solidFill>
            <a:srgbClr val="B2C1DB">
              <a:alpha val="53999"/>
            </a:srgbClr>
          </a:solidFill>
          <a:ln w="9525">
            <a:noFill/>
            <a:round/>
            <a:headEnd/>
            <a:tailEnd/>
          </a:ln>
          <a:effectLst/>
        </p:spPr>
        <p:txBody>
          <a:bodyPr wrap="none" anchor="ctr"/>
          <a:lstStyle/>
          <a:p>
            <a:endParaRPr lang="it-IT"/>
          </a:p>
        </p:txBody>
      </p:sp>
      <p:sp>
        <p:nvSpPr>
          <p:cNvPr id="4098" name="Rectangle 2"/>
          <p:cNvSpPr>
            <a:spLocks noChangeArrowheads="1"/>
          </p:cNvSpPr>
          <p:nvPr/>
        </p:nvSpPr>
        <p:spPr bwMode="auto">
          <a:xfrm>
            <a:off x="276225" y="0"/>
            <a:ext cx="104775" cy="6858000"/>
          </a:xfrm>
          <a:prstGeom prst="rect">
            <a:avLst/>
          </a:prstGeom>
          <a:solidFill>
            <a:srgbClr val="D0D8E8">
              <a:alpha val="35999"/>
            </a:srgbClr>
          </a:solidFill>
          <a:ln w="9525">
            <a:noFill/>
            <a:round/>
            <a:headEnd/>
            <a:tailEnd/>
          </a:ln>
          <a:effectLst/>
        </p:spPr>
        <p:txBody>
          <a:bodyPr wrap="none" anchor="ctr"/>
          <a:lstStyle/>
          <a:p>
            <a:endParaRPr lang="it-IT"/>
          </a:p>
        </p:txBody>
      </p:sp>
      <p:sp>
        <p:nvSpPr>
          <p:cNvPr id="4099" name="Rectangle 3"/>
          <p:cNvSpPr>
            <a:spLocks noChangeArrowheads="1"/>
          </p:cNvSpPr>
          <p:nvPr/>
        </p:nvSpPr>
        <p:spPr bwMode="auto">
          <a:xfrm>
            <a:off x="990600" y="0"/>
            <a:ext cx="182563" cy="6858000"/>
          </a:xfrm>
          <a:prstGeom prst="rect">
            <a:avLst/>
          </a:prstGeom>
          <a:solidFill>
            <a:srgbClr val="D0D8E8">
              <a:alpha val="70000"/>
            </a:srgbClr>
          </a:solidFill>
          <a:ln w="9525">
            <a:noFill/>
            <a:round/>
            <a:headEnd/>
            <a:tailEnd/>
          </a:ln>
          <a:effectLst/>
        </p:spPr>
        <p:txBody>
          <a:bodyPr wrap="none" anchor="ctr"/>
          <a:lstStyle/>
          <a:p>
            <a:endParaRPr lang="it-IT"/>
          </a:p>
        </p:txBody>
      </p:sp>
      <p:sp>
        <p:nvSpPr>
          <p:cNvPr id="4100" name="Rectangle 4"/>
          <p:cNvSpPr>
            <a:spLocks noChangeArrowheads="1"/>
          </p:cNvSpPr>
          <p:nvPr/>
        </p:nvSpPr>
        <p:spPr bwMode="auto">
          <a:xfrm>
            <a:off x="1141413" y="0"/>
            <a:ext cx="230187" cy="6858000"/>
          </a:xfrm>
          <a:prstGeom prst="rect">
            <a:avLst/>
          </a:prstGeom>
          <a:solidFill>
            <a:srgbClr val="E9EDF4">
              <a:alpha val="70999"/>
            </a:srgbClr>
          </a:solidFill>
          <a:ln w="9525">
            <a:noFill/>
            <a:round/>
            <a:headEnd/>
            <a:tailEnd/>
          </a:ln>
          <a:effectLst/>
        </p:spPr>
        <p:txBody>
          <a:bodyPr wrap="none" anchor="ctr"/>
          <a:lstStyle/>
          <a:p>
            <a:endParaRPr lang="it-IT"/>
          </a:p>
        </p:txBody>
      </p:sp>
      <p:sp>
        <p:nvSpPr>
          <p:cNvPr id="4101" name="Line 5"/>
          <p:cNvSpPr>
            <a:spLocks noChangeShapeType="1"/>
          </p:cNvSpPr>
          <p:nvPr/>
        </p:nvSpPr>
        <p:spPr bwMode="auto">
          <a:xfrm>
            <a:off x="106363" y="0"/>
            <a:ext cx="1587" cy="6858000"/>
          </a:xfrm>
          <a:prstGeom prst="line">
            <a:avLst/>
          </a:prstGeom>
          <a:noFill/>
          <a:ln w="57240">
            <a:solidFill>
              <a:srgbClr val="B2C1DB"/>
            </a:solidFill>
            <a:miter lim="800000"/>
            <a:headEnd/>
            <a:tailEnd/>
          </a:ln>
          <a:effectLst/>
        </p:spPr>
        <p:txBody>
          <a:bodyPr/>
          <a:lstStyle/>
          <a:p>
            <a:endParaRPr lang="it-IT"/>
          </a:p>
        </p:txBody>
      </p:sp>
      <p:sp>
        <p:nvSpPr>
          <p:cNvPr id="4102" name="Line 6"/>
          <p:cNvSpPr>
            <a:spLocks noChangeShapeType="1"/>
          </p:cNvSpPr>
          <p:nvPr/>
        </p:nvSpPr>
        <p:spPr bwMode="auto">
          <a:xfrm>
            <a:off x="914400" y="0"/>
            <a:ext cx="1588" cy="6858000"/>
          </a:xfrm>
          <a:prstGeom prst="line">
            <a:avLst/>
          </a:prstGeom>
          <a:noFill/>
          <a:ln w="57240">
            <a:solidFill>
              <a:srgbClr val="E9EDF4"/>
            </a:solidFill>
            <a:miter lim="800000"/>
            <a:headEnd/>
            <a:tailEnd/>
          </a:ln>
          <a:effectLst/>
        </p:spPr>
        <p:txBody>
          <a:bodyPr/>
          <a:lstStyle/>
          <a:p>
            <a:endParaRPr lang="it-IT"/>
          </a:p>
        </p:txBody>
      </p:sp>
      <p:sp>
        <p:nvSpPr>
          <p:cNvPr id="4103" name="Line 7"/>
          <p:cNvSpPr>
            <a:spLocks noChangeShapeType="1"/>
          </p:cNvSpPr>
          <p:nvPr/>
        </p:nvSpPr>
        <p:spPr bwMode="auto">
          <a:xfrm>
            <a:off x="854075" y="0"/>
            <a:ext cx="1588" cy="6858000"/>
          </a:xfrm>
          <a:prstGeom prst="line">
            <a:avLst/>
          </a:prstGeom>
          <a:noFill/>
          <a:ln w="57240">
            <a:solidFill>
              <a:srgbClr val="B2C1DB"/>
            </a:solidFill>
            <a:miter lim="800000"/>
            <a:headEnd/>
            <a:tailEnd/>
          </a:ln>
          <a:effectLst/>
        </p:spPr>
        <p:txBody>
          <a:bodyPr/>
          <a:lstStyle/>
          <a:p>
            <a:endParaRPr lang="it-IT"/>
          </a:p>
        </p:txBody>
      </p:sp>
      <p:sp>
        <p:nvSpPr>
          <p:cNvPr id="4104" name="Line 8"/>
          <p:cNvSpPr>
            <a:spLocks noChangeShapeType="1"/>
          </p:cNvSpPr>
          <p:nvPr/>
        </p:nvSpPr>
        <p:spPr bwMode="auto">
          <a:xfrm>
            <a:off x="1727200" y="0"/>
            <a:ext cx="1588" cy="6858000"/>
          </a:xfrm>
          <a:prstGeom prst="line">
            <a:avLst/>
          </a:prstGeom>
          <a:noFill/>
          <a:ln w="28440">
            <a:solidFill>
              <a:srgbClr val="B2C1DB"/>
            </a:solidFill>
            <a:miter lim="800000"/>
            <a:headEnd/>
            <a:tailEnd/>
          </a:ln>
          <a:effectLst/>
        </p:spPr>
        <p:txBody>
          <a:bodyPr/>
          <a:lstStyle/>
          <a:p>
            <a:endParaRPr lang="it-IT"/>
          </a:p>
        </p:txBody>
      </p:sp>
      <p:sp>
        <p:nvSpPr>
          <p:cNvPr id="4105" name="Line 9"/>
          <p:cNvSpPr>
            <a:spLocks noChangeShapeType="1"/>
          </p:cNvSpPr>
          <p:nvPr/>
        </p:nvSpPr>
        <p:spPr bwMode="auto">
          <a:xfrm>
            <a:off x="1066800" y="0"/>
            <a:ext cx="1588" cy="6858000"/>
          </a:xfrm>
          <a:prstGeom prst="line">
            <a:avLst/>
          </a:prstGeom>
          <a:noFill/>
          <a:ln w="9360">
            <a:solidFill>
              <a:srgbClr val="B2C1DB"/>
            </a:solidFill>
            <a:miter lim="800000"/>
            <a:headEnd/>
            <a:tailEnd/>
          </a:ln>
          <a:effectLst/>
        </p:spPr>
        <p:txBody>
          <a:bodyPr/>
          <a:lstStyle/>
          <a:p>
            <a:endParaRPr lang="it-IT"/>
          </a:p>
        </p:txBody>
      </p:sp>
      <p:sp>
        <p:nvSpPr>
          <p:cNvPr id="4106" name="Rectangle 10"/>
          <p:cNvSpPr>
            <a:spLocks noChangeArrowheads="1"/>
          </p:cNvSpPr>
          <p:nvPr/>
        </p:nvSpPr>
        <p:spPr bwMode="auto">
          <a:xfrm>
            <a:off x="1219200" y="0"/>
            <a:ext cx="76200" cy="6858000"/>
          </a:xfrm>
          <a:prstGeom prst="rect">
            <a:avLst/>
          </a:prstGeom>
          <a:solidFill>
            <a:srgbClr val="B2C1DB">
              <a:alpha val="50999"/>
            </a:srgbClr>
          </a:solidFill>
          <a:ln w="9525">
            <a:noFill/>
            <a:round/>
            <a:headEnd/>
            <a:tailEnd/>
          </a:ln>
          <a:effectLst/>
        </p:spPr>
        <p:txBody>
          <a:bodyPr wrap="none" anchor="ctr"/>
          <a:lstStyle/>
          <a:p>
            <a:endParaRPr lang="it-IT"/>
          </a:p>
        </p:txBody>
      </p:sp>
      <p:sp>
        <p:nvSpPr>
          <p:cNvPr id="4107" name="Oval 11"/>
          <p:cNvSpPr>
            <a:spLocks noChangeArrowheads="1"/>
          </p:cNvSpPr>
          <p:nvPr/>
        </p:nvSpPr>
        <p:spPr bwMode="auto">
          <a:xfrm>
            <a:off x="609600" y="3429000"/>
            <a:ext cx="1295400" cy="1295400"/>
          </a:xfrm>
          <a:prstGeom prst="ellipse">
            <a:avLst/>
          </a:prstGeom>
          <a:solidFill>
            <a:srgbClr val="4F81BD"/>
          </a:solidFill>
          <a:ln w="9525">
            <a:noFill/>
            <a:round/>
            <a:headEnd/>
            <a:tailEnd/>
          </a:ln>
          <a:effectLst/>
        </p:spPr>
        <p:txBody>
          <a:bodyPr wrap="none" anchor="ctr"/>
          <a:lstStyle/>
          <a:p>
            <a:endParaRPr lang="it-IT"/>
          </a:p>
        </p:txBody>
      </p:sp>
      <p:sp>
        <p:nvSpPr>
          <p:cNvPr id="4108" name="Oval 12"/>
          <p:cNvSpPr>
            <a:spLocks noChangeArrowheads="1"/>
          </p:cNvSpPr>
          <p:nvPr/>
        </p:nvSpPr>
        <p:spPr bwMode="auto">
          <a:xfrm>
            <a:off x="1323975" y="4867275"/>
            <a:ext cx="642938" cy="641350"/>
          </a:xfrm>
          <a:prstGeom prst="ellipse">
            <a:avLst/>
          </a:prstGeom>
          <a:solidFill>
            <a:srgbClr val="4F81BD"/>
          </a:solidFill>
          <a:ln w="9525">
            <a:noFill/>
            <a:round/>
            <a:headEnd/>
            <a:tailEnd/>
          </a:ln>
          <a:effectLst/>
        </p:spPr>
        <p:txBody>
          <a:bodyPr wrap="none" anchor="ctr"/>
          <a:lstStyle/>
          <a:p>
            <a:endParaRPr lang="it-IT"/>
          </a:p>
        </p:txBody>
      </p:sp>
      <p:sp>
        <p:nvSpPr>
          <p:cNvPr id="4109" name="Oval 13"/>
          <p:cNvSpPr>
            <a:spLocks noChangeArrowheads="1"/>
          </p:cNvSpPr>
          <p:nvPr/>
        </p:nvSpPr>
        <p:spPr bwMode="auto">
          <a:xfrm>
            <a:off x="1090613" y="5500688"/>
            <a:ext cx="138112" cy="136525"/>
          </a:xfrm>
          <a:prstGeom prst="ellipse">
            <a:avLst/>
          </a:prstGeom>
          <a:solidFill>
            <a:srgbClr val="4F81BD"/>
          </a:solidFill>
          <a:ln w="9525">
            <a:noFill/>
            <a:round/>
            <a:headEnd/>
            <a:tailEnd/>
          </a:ln>
          <a:effectLst/>
        </p:spPr>
        <p:txBody>
          <a:bodyPr wrap="none" anchor="ctr"/>
          <a:lstStyle/>
          <a:p>
            <a:endParaRPr lang="it-IT"/>
          </a:p>
        </p:txBody>
      </p:sp>
      <p:sp>
        <p:nvSpPr>
          <p:cNvPr id="4110" name="Oval 14"/>
          <p:cNvSpPr>
            <a:spLocks noChangeArrowheads="1"/>
          </p:cNvSpPr>
          <p:nvPr/>
        </p:nvSpPr>
        <p:spPr bwMode="auto">
          <a:xfrm>
            <a:off x="1663700" y="5791200"/>
            <a:ext cx="274638" cy="274638"/>
          </a:xfrm>
          <a:prstGeom prst="ellipse">
            <a:avLst/>
          </a:prstGeom>
          <a:solidFill>
            <a:srgbClr val="4F81BD"/>
          </a:solidFill>
          <a:ln w="9525">
            <a:noFill/>
            <a:round/>
            <a:headEnd/>
            <a:tailEnd/>
          </a:ln>
          <a:effectLst/>
        </p:spPr>
        <p:txBody>
          <a:bodyPr wrap="none" anchor="ctr"/>
          <a:lstStyle/>
          <a:p>
            <a:endParaRPr lang="it-IT"/>
          </a:p>
        </p:txBody>
      </p:sp>
      <p:sp>
        <p:nvSpPr>
          <p:cNvPr id="4111" name="Oval 15"/>
          <p:cNvSpPr>
            <a:spLocks noChangeArrowheads="1"/>
          </p:cNvSpPr>
          <p:nvPr/>
        </p:nvSpPr>
        <p:spPr bwMode="auto">
          <a:xfrm>
            <a:off x="1879600" y="4479925"/>
            <a:ext cx="365125" cy="365125"/>
          </a:xfrm>
          <a:prstGeom prst="ellipse">
            <a:avLst/>
          </a:prstGeom>
          <a:solidFill>
            <a:srgbClr val="4F81BD"/>
          </a:solidFill>
          <a:ln w="9525">
            <a:noFill/>
            <a:round/>
            <a:headEnd/>
            <a:tailEnd/>
          </a:ln>
          <a:effectLst/>
        </p:spPr>
        <p:txBody>
          <a:bodyPr wrap="none" anchor="ctr"/>
          <a:lstStyle/>
          <a:p>
            <a:endParaRPr lang="it-IT"/>
          </a:p>
        </p:txBody>
      </p:sp>
      <p:sp>
        <p:nvSpPr>
          <p:cNvPr id="4112" name="Line 16"/>
          <p:cNvSpPr>
            <a:spLocks noChangeShapeType="1"/>
          </p:cNvSpPr>
          <p:nvPr/>
        </p:nvSpPr>
        <p:spPr bwMode="auto">
          <a:xfrm>
            <a:off x="9097963" y="0"/>
            <a:ext cx="1587" cy="6858000"/>
          </a:xfrm>
          <a:prstGeom prst="line">
            <a:avLst/>
          </a:prstGeom>
          <a:noFill/>
          <a:ln w="57240">
            <a:solidFill>
              <a:srgbClr val="B2C1DB"/>
            </a:solidFill>
            <a:miter lim="800000"/>
            <a:headEnd/>
            <a:tailEnd/>
          </a:ln>
          <a:effectLst/>
        </p:spPr>
        <p:txBody>
          <a:bodyPr/>
          <a:lstStyle/>
          <a:p>
            <a:endParaRPr lang="it-IT"/>
          </a:p>
        </p:txBody>
      </p:sp>
      <p:sp>
        <p:nvSpPr>
          <p:cNvPr id="4113" name="Rectangle 17"/>
          <p:cNvSpPr>
            <a:spLocks noGrp="1" noChangeArrowheads="1"/>
          </p:cNvSpPr>
          <p:nvPr>
            <p:ph type="title"/>
          </p:nvPr>
        </p:nvSpPr>
        <p:spPr bwMode="auto">
          <a:xfrm>
            <a:off x="457200" y="274638"/>
            <a:ext cx="7461250" cy="11366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4114" name="Rectangle 18"/>
          <p:cNvSpPr>
            <a:spLocks noGrp="1" noChangeArrowheads="1"/>
          </p:cNvSpPr>
          <p:nvPr>
            <p:ph type="body" idx="1"/>
          </p:nvPr>
        </p:nvSpPr>
        <p:spPr bwMode="auto">
          <a:xfrm>
            <a:off x="457200" y="1600200"/>
            <a:ext cx="7461250" cy="4867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4115" name="Rectangle 19"/>
          <p:cNvSpPr>
            <a:spLocks noGrp="1" noChangeArrowheads="1"/>
          </p:cNvSpPr>
          <p:nvPr>
            <p:ph type="dt"/>
          </p:nvPr>
        </p:nvSpPr>
        <p:spPr bwMode="auto">
          <a:xfrm>
            <a:off x="9096375" y="217488"/>
            <a:ext cx="2279650" cy="3746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723900" algn="l"/>
                <a:tab pos="1447800" algn="l"/>
                <a:tab pos="2171700" algn="l"/>
              </a:tabLst>
              <a:defRPr sz="1200">
                <a:solidFill>
                  <a:srgbClr val="EEECE1"/>
                </a:solidFill>
                <a:latin typeface="Times New Roman" pitchFamily="16" charset="0"/>
                <a:cs typeface="+mn-cs"/>
              </a:defRPr>
            </a:lvl1pPr>
          </a:lstStyle>
          <a:p>
            <a:r>
              <a:rPr lang="it-IT"/>
              <a:t>07/04/10</a:t>
            </a:r>
          </a:p>
        </p:txBody>
      </p:sp>
      <p:sp>
        <p:nvSpPr>
          <p:cNvPr id="4116" name="Text Box 20"/>
          <p:cNvSpPr txBox="1">
            <a:spLocks noChangeArrowheads="1"/>
          </p:cNvSpPr>
          <p:nvPr/>
        </p:nvSpPr>
        <p:spPr bwMode="auto">
          <a:xfrm rot="5400000">
            <a:off x="7083426" y="4140200"/>
            <a:ext cx="3657600" cy="460375"/>
          </a:xfrm>
          <a:prstGeom prst="rect">
            <a:avLst/>
          </a:prstGeom>
          <a:noFill/>
          <a:ln w="9525">
            <a:noFill/>
            <a:round/>
            <a:headEnd/>
            <a:tailEnd/>
          </a:ln>
          <a:effectLst/>
        </p:spPr>
        <p:txBody>
          <a:bodyPr wrap="none" anchor="ctr"/>
          <a:lstStyle/>
          <a:p>
            <a:endParaRPr lang="it-IT"/>
          </a:p>
        </p:txBody>
      </p:sp>
      <p:sp>
        <p:nvSpPr>
          <p:cNvPr id="4117" name="Rectangle 21"/>
          <p:cNvSpPr>
            <a:spLocks noGrp="1" noChangeArrowheads="1"/>
          </p:cNvSpPr>
          <p:nvPr>
            <p:ph type="sldNum"/>
          </p:nvPr>
        </p:nvSpPr>
        <p:spPr bwMode="auto">
          <a:xfrm>
            <a:off x="1339850" y="4929188"/>
            <a:ext cx="603250" cy="5111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defRPr sz="1400" b="1">
                <a:solidFill>
                  <a:srgbClr val="000000"/>
                </a:solidFill>
                <a:latin typeface="Times New Roman" pitchFamily="16" charset="0"/>
                <a:cs typeface="+mn-cs"/>
              </a:defRPr>
            </a:lvl1pPr>
          </a:lstStyle>
          <a:p>
            <a:fld id="{E98C9609-4DD1-43D2-8D09-39D42381BD43}"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p:txStyles>
    <p:titleStyle>
      <a:lvl1pPr algn="l" defTabSz="449263" rtl="0" fontAlgn="base">
        <a:spcBef>
          <a:spcPct val="0"/>
        </a:spcBef>
        <a:spcAft>
          <a:spcPct val="0"/>
        </a:spcAft>
        <a:buClr>
          <a:srgbClr val="000000"/>
        </a:buClr>
        <a:buSzPct val="100000"/>
        <a:buFont typeface="Times New Roman" pitchFamily="16" charset="0"/>
        <a:defRPr sz="3000">
          <a:solidFill>
            <a:srgbClr val="EEECE1"/>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000">
          <a:solidFill>
            <a:srgbClr val="EEECE1"/>
          </a:solidFill>
          <a:latin typeface="Century Schoolbook" pitchFamily="16" charset="0"/>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sz="3000">
          <a:solidFill>
            <a:srgbClr val="EEECE1"/>
          </a:solidFill>
          <a:latin typeface="Century Schoolbook" pitchFamily="16" charset="0"/>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sz="3000">
          <a:solidFill>
            <a:srgbClr val="EEECE1"/>
          </a:solidFill>
          <a:latin typeface="Century Schoolbook" pitchFamily="16" charset="0"/>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sz="3000">
          <a:solidFill>
            <a:srgbClr val="EEECE1"/>
          </a:solidFill>
          <a:latin typeface="Century Schoolbook" pitchFamily="16" charset="0"/>
          <a:cs typeface="Arial Unicode MS" charset="0"/>
        </a:defRPr>
      </a:lvl5pPr>
      <a:lvl6pPr marL="2514600" indent="-228600" algn="l" defTabSz="449263" rtl="0" fontAlgn="base">
        <a:spcBef>
          <a:spcPct val="0"/>
        </a:spcBef>
        <a:spcAft>
          <a:spcPct val="0"/>
        </a:spcAft>
        <a:buClr>
          <a:srgbClr val="000000"/>
        </a:buClr>
        <a:buSzPct val="100000"/>
        <a:buFont typeface="Times New Roman" pitchFamily="16" charset="0"/>
        <a:defRPr sz="3000">
          <a:solidFill>
            <a:srgbClr val="EEECE1"/>
          </a:solidFill>
          <a:latin typeface="Century Schoolbook" pitchFamily="16" charset="0"/>
          <a:cs typeface="Arial Unicode MS" charset="0"/>
        </a:defRPr>
      </a:lvl6pPr>
      <a:lvl7pPr marL="2971800" indent="-228600" algn="l" defTabSz="449263" rtl="0" fontAlgn="base">
        <a:spcBef>
          <a:spcPct val="0"/>
        </a:spcBef>
        <a:spcAft>
          <a:spcPct val="0"/>
        </a:spcAft>
        <a:buClr>
          <a:srgbClr val="000000"/>
        </a:buClr>
        <a:buSzPct val="100000"/>
        <a:buFont typeface="Times New Roman" pitchFamily="16" charset="0"/>
        <a:defRPr sz="3000">
          <a:solidFill>
            <a:srgbClr val="EEECE1"/>
          </a:solidFill>
          <a:latin typeface="Century Schoolbook" pitchFamily="16" charset="0"/>
          <a:cs typeface="Arial Unicode MS" charset="0"/>
        </a:defRPr>
      </a:lvl7pPr>
      <a:lvl8pPr marL="3429000" indent="-228600" algn="l" defTabSz="449263" rtl="0" fontAlgn="base">
        <a:spcBef>
          <a:spcPct val="0"/>
        </a:spcBef>
        <a:spcAft>
          <a:spcPct val="0"/>
        </a:spcAft>
        <a:buClr>
          <a:srgbClr val="000000"/>
        </a:buClr>
        <a:buSzPct val="100000"/>
        <a:buFont typeface="Times New Roman" pitchFamily="16" charset="0"/>
        <a:defRPr sz="3000">
          <a:solidFill>
            <a:srgbClr val="EEECE1"/>
          </a:solidFill>
          <a:latin typeface="Century Schoolbook" pitchFamily="16" charset="0"/>
          <a:cs typeface="Arial Unicode MS" charset="0"/>
        </a:defRPr>
      </a:lvl8pPr>
      <a:lvl9pPr marL="3886200" indent="-228600" algn="l" defTabSz="449263" rtl="0" fontAlgn="base">
        <a:spcBef>
          <a:spcPct val="0"/>
        </a:spcBef>
        <a:spcAft>
          <a:spcPct val="0"/>
        </a:spcAft>
        <a:buClr>
          <a:srgbClr val="000000"/>
        </a:buClr>
        <a:buSzPct val="100000"/>
        <a:buFont typeface="Times New Roman" pitchFamily="16" charset="0"/>
        <a:defRPr sz="3000">
          <a:solidFill>
            <a:srgbClr val="EEECE1"/>
          </a:solidFill>
          <a:latin typeface="Century Schoolbook" pitchFamily="16" charset="0"/>
          <a:cs typeface="Arial Unicode MS" charset="0"/>
        </a:defRPr>
      </a:lvl9pPr>
    </p:titleStyle>
    <p:bodyStyle>
      <a:lvl1pPr marL="342900" indent="-342900" algn="l" defTabSz="449263"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1pPr>
      <a:lvl2pPr marL="742950" indent="-285750" algn="l" defTabSz="449263" rtl="0" fontAlgn="base">
        <a:spcBef>
          <a:spcPts val="525"/>
        </a:spcBef>
        <a:spcAft>
          <a:spcPct val="0"/>
        </a:spcAft>
        <a:buClr>
          <a:srgbClr val="000000"/>
        </a:buClr>
        <a:buSzPct val="100000"/>
        <a:buFont typeface="Times New Roman" pitchFamily="16" charset="0"/>
        <a:defRPr sz="2100">
          <a:solidFill>
            <a:srgbClr val="FFFFFF"/>
          </a:solidFill>
          <a:latin typeface="+mn-lt"/>
          <a:cs typeface="+mn-cs"/>
        </a:defRPr>
      </a:lvl2pPr>
      <a:lvl3pPr marL="1143000" indent="-228600" algn="l" defTabSz="449263" rtl="0" fontAlgn="base">
        <a:spcBef>
          <a:spcPts val="450"/>
        </a:spcBef>
        <a:spcAft>
          <a:spcPct val="0"/>
        </a:spcAft>
        <a:buClr>
          <a:srgbClr val="000000"/>
        </a:buClr>
        <a:buSzPct val="100000"/>
        <a:buFont typeface="Times New Roman" pitchFamily="16" charset="0"/>
        <a:defRPr>
          <a:solidFill>
            <a:srgbClr val="FFFFFF"/>
          </a:solidFill>
          <a:latin typeface="+mn-lt"/>
          <a:cs typeface="+mn-cs"/>
        </a:defRPr>
      </a:lvl3pPr>
      <a:lvl4pPr marL="1600200" indent="-228600" algn="l" defTabSz="449263" rtl="0" fontAlgn="base">
        <a:spcBef>
          <a:spcPts val="450"/>
        </a:spcBef>
        <a:spcAft>
          <a:spcPct val="0"/>
        </a:spcAft>
        <a:buClr>
          <a:srgbClr val="000000"/>
        </a:buClr>
        <a:buSzPct val="100000"/>
        <a:buFont typeface="Times New Roman" pitchFamily="16" charset="0"/>
        <a:defRPr>
          <a:solidFill>
            <a:srgbClr val="FFFFFF"/>
          </a:solidFill>
          <a:latin typeface="+mn-lt"/>
          <a:cs typeface="+mn-cs"/>
        </a:defRPr>
      </a:lvl4pPr>
      <a:lvl5pPr marL="2057400" indent="-228600" algn="l" defTabSz="449263" rtl="0" fontAlgn="base">
        <a:spcBef>
          <a:spcPts val="400"/>
        </a:spcBef>
        <a:spcAft>
          <a:spcPct val="0"/>
        </a:spcAft>
        <a:buClr>
          <a:srgbClr val="000000"/>
        </a:buClr>
        <a:buSzPct val="100000"/>
        <a:buFont typeface="Times New Roman" pitchFamily="16" charset="0"/>
        <a:defRPr sz="1600">
          <a:solidFill>
            <a:srgbClr val="FFFFFF"/>
          </a:solidFill>
          <a:latin typeface="+mn-lt"/>
          <a:cs typeface="+mn-cs"/>
        </a:defRPr>
      </a:lvl5pPr>
      <a:lvl6pPr marL="2514600" indent="-228600" algn="l" defTabSz="449263" rtl="0" fontAlgn="base">
        <a:spcBef>
          <a:spcPts val="400"/>
        </a:spcBef>
        <a:spcAft>
          <a:spcPct val="0"/>
        </a:spcAft>
        <a:buClr>
          <a:srgbClr val="000000"/>
        </a:buClr>
        <a:buSzPct val="100000"/>
        <a:buFont typeface="Times New Roman" pitchFamily="16" charset="0"/>
        <a:defRPr sz="1600">
          <a:solidFill>
            <a:srgbClr val="FFFFFF"/>
          </a:solidFill>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6" charset="0"/>
        <a:defRPr sz="1600">
          <a:solidFill>
            <a:srgbClr val="FFFFFF"/>
          </a:solidFill>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6" charset="0"/>
        <a:defRPr sz="1600">
          <a:solidFill>
            <a:srgbClr val="FFFFFF"/>
          </a:solidFill>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6" charset="0"/>
        <a:defRPr sz="1600">
          <a:solidFill>
            <a:srgbClr val="FFFFFF"/>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Line 1"/>
          <p:cNvSpPr>
            <a:spLocks noChangeShapeType="1"/>
          </p:cNvSpPr>
          <p:nvPr/>
        </p:nvSpPr>
        <p:spPr bwMode="auto">
          <a:xfrm>
            <a:off x="8763000" y="0"/>
            <a:ext cx="1588" cy="6858000"/>
          </a:xfrm>
          <a:prstGeom prst="line">
            <a:avLst/>
          </a:prstGeom>
          <a:noFill/>
          <a:ln w="38160">
            <a:solidFill>
              <a:srgbClr val="B2C1DB"/>
            </a:solidFill>
            <a:miter lim="800000"/>
            <a:headEnd/>
            <a:tailEnd/>
          </a:ln>
          <a:effectLst/>
        </p:spPr>
        <p:txBody>
          <a:bodyPr/>
          <a:lstStyle/>
          <a:p>
            <a:endParaRPr lang="it-IT"/>
          </a:p>
        </p:txBody>
      </p:sp>
      <p:sp>
        <p:nvSpPr>
          <p:cNvPr id="5122" name="Line 2"/>
          <p:cNvSpPr>
            <a:spLocks noChangeShapeType="1"/>
          </p:cNvSpPr>
          <p:nvPr/>
        </p:nvSpPr>
        <p:spPr bwMode="auto">
          <a:xfrm>
            <a:off x="76200" y="0"/>
            <a:ext cx="1588" cy="6858000"/>
          </a:xfrm>
          <a:prstGeom prst="line">
            <a:avLst/>
          </a:prstGeom>
          <a:noFill/>
          <a:ln w="57240">
            <a:solidFill>
              <a:srgbClr val="B2C1DB"/>
            </a:solidFill>
            <a:miter lim="800000"/>
            <a:headEnd/>
            <a:tailEnd/>
          </a:ln>
          <a:effectLst/>
        </p:spPr>
        <p:txBody>
          <a:bodyPr/>
          <a:lstStyle/>
          <a:p>
            <a:endParaRPr lang="it-IT"/>
          </a:p>
        </p:txBody>
      </p:sp>
      <p:sp>
        <p:nvSpPr>
          <p:cNvPr id="5123" name="Line 3"/>
          <p:cNvSpPr>
            <a:spLocks noChangeShapeType="1"/>
          </p:cNvSpPr>
          <p:nvPr/>
        </p:nvSpPr>
        <p:spPr bwMode="auto">
          <a:xfrm>
            <a:off x="8991600" y="0"/>
            <a:ext cx="1588" cy="6858000"/>
          </a:xfrm>
          <a:prstGeom prst="line">
            <a:avLst/>
          </a:prstGeom>
          <a:noFill/>
          <a:ln w="19080">
            <a:solidFill>
              <a:srgbClr val="4F81BD"/>
            </a:solidFill>
            <a:miter lim="800000"/>
            <a:headEnd/>
            <a:tailEnd/>
          </a:ln>
          <a:effectLst/>
        </p:spPr>
        <p:txBody>
          <a:bodyPr/>
          <a:lstStyle/>
          <a:p>
            <a:endParaRPr lang="it-IT"/>
          </a:p>
        </p:txBody>
      </p:sp>
      <p:sp>
        <p:nvSpPr>
          <p:cNvPr id="5124" name="Rectangle 4"/>
          <p:cNvSpPr>
            <a:spLocks noChangeArrowheads="1"/>
          </p:cNvSpPr>
          <p:nvPr/>
        </p:nvSpPr>
        <p:spPr bwMode="auto">
          <a:xfrm>
            <a:off x="8839200" y="0"/>
            <a:ext cx="304800" cy="6858000"/>
          </a:xfrm>
          <a:prstGeom prst="rect">
            <a:avLst/>
          </a:prstGeom>
          <a:solidFill>
            <a:srgbClr val="B2C1DB">
              <a:alpha val="87000"/>
            </a:srgbClr>
          </a:solidFill>
          <a:ln w="9525">
            <a:noFill/>
            <a:round/>
            <a:headEnd/>
            <a:tailEnd/>
          </a:ln>
          <a:effectLst/>
        </p:spPr>
        <p:txBody>
          <a:bodyPr wrap="none" anchor="ctr"/>
          <a:lstStyle/>
          <a:p>
            <a:endParaRPr lang="it-IT"/>
          </a:p>
        </p:txBody>
      </p:sp>
      <p:sp>
        <p:nvSpPr>
          <p:cNvPr id="5125" name="Line 5"/>
          <p:cNvSpPr>
            <a:spLocks noChangeShapeType="1"/>
          </p:cNvSpPr>
          <p:nvPr/>
        </p:nvSpPr>
        <p:spPr bwMode="auto">
          <a:xfrm>
            <a:off x="8915400" y="0"/>
            <a:ext cx="1588" cy="6858000"/>
          </a:xfrm>
          <a:prstGeom prst="line">
            <a:avLst/>
          </a:prstGeom>
          <a:noFill/>
          <a:ln w="9360">
            <a:solidFill>
              <a:srgbClr val="4F81BD"/>
            </a:solidFill>
            <a:miter lim="800000"/>
            <a:headEnd/>
            <a:tailEnd/>
          </a:ln>
          <a:effectLst/>
        </p:spPr>
        <p:txBody>
          <a:bodyPr/>
          <a:lstStyle/>
          <a:p>
            <a:endParaRPr lang="it-IT"/>
          </a:p>
        </p:txBody>
      </p:sp>
      <p:sp>
        <p:nvSpPr>
          <p:cNvPr id="5126" name="Oval 6"/>
          <p:cNvSpPr>
            <a:spLocks noChangeArrowheads="1"/>
          </p:cNvSpPr>
          <p:nvPr/>
        </p:nvSpPr>
        <p:spPr bwMode="auto">
          <a:xfrm>
            <a:off x="8156575" y="5715000"/>
            <a:ext cx="549275" cy="549275"/>
          </a:xfrm>
          <a:prstGeom prst="ellipse">
            <a:avLst/>
          </a:prstGeom>
          <a:solidFill>
            <a:srgbClr val="4F81BD"/>
          </a:solidFill>
          <a:ln w="9525">
            <a:noFill/>
            <a:round/>
            <a:headEnd/>
            <a:tailEnd/>
          </a:ln>
          <a:effectLst/>
        </p:spPr>
        <p:txBody>
          <a:bodyPr wrap="none" anchor="ctr"/>
          <a:lstStyle/>
          <a:p>
            <a:endParaRPr lang="it-IT"/>
          </a:p>
        </p:txBody>
      </p:sp>
      <p:sp>
        <p:nvSpPr>
          <p:cNvPr id="5127" name="Rectangle 7"/>
          <p:cNvSpPr>
            <a:spLocks noGrp="1" noChangeArrowheads="1"/>
          </p:cNvSpPr>
          <p:nvPr>
            <p:ph type="title"/>
          </p:nvPr>
        </p:nvSpPr>
        <p:spPr bwMode="auto">
          <a:xfrm>
            <a:off x="457200" y="274638"/>
            <a:ext cx="7461250" cy="11366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5128" name="Rectangle 8"/>
          <p:cNvSpPr>
            <a:spLocks noGrp="1" noChangeArrowheads="1"/>
          </p:cNvSpPr>
          <p:nvPr>
            <p:ph type="body" idx="1"/>
          </p:nvPr>
        </p:nvSpPr>
        <p:spPr bwMode="auto">
          <a:xfrm>
            <a:off x="457200" y="1600200"/>
            <a:ext cx="7461250" cy="4867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5129" name="Rectangle 9"/>
          <p:cNvSpPr>
            <a:spLocks noGrp="1" noChangeArrowheads="1"/>
          </p:cNvSpPr>
          <p:nvPr>
            <p:ph type="dt"/>
          </p:nvPr>
        </p:nvSpPr>
        <p:spPr bwMode="auto">
          <a:xfrm>
            <a:off x="8786813" y="266700"/>
            <a:ext cx="2005012" cy="3778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723900" algn="l"/>
                <a:tab pos="1447800" algn="l"/>
              </a:tabLst>
              <a:defRPr sz="1200">
                <a:solidFill>
                  <a:srgbClr val="1F497D"/>
                </a:solidFill>
                <a:latin typeface="Times New Roman" pitchFamily="16" charset="0"/>
                <a:cs typeface="+mn-cs"/>
              </a:defRPr>
            </a:lvl1pPr>
          </a:lstStyle>
          <a:p>
            <a:r>
              <a:rPr lang="it-IT"/>
              <a:t>07/04/10</a:t>
            </a:r>
          </a:p>
        </p:txBody>
      </p:sp>
      <p:sp>
        <p:nvSpPr>
          <p:cNvPr id="5130" name="Rectangle 10"/>
          <p:cNvSpPr>
            <a:spLocks noGrp="1" noChangeArrowheads="1"/>
          </p:cNvSpPr>
          <p:nvPr>
            <p:ph type="sldNum"/>
          </p:nvPr>
        </p:nvSpPr>
        <p:spPr bwMode="auto">
          <a:xfrm>
            <a:off x="8129588" y="5734050"/>
            <a:ext cx="603250" cy="5143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defRPr sz="1400" b="1">
                <a:solidFill>
                  <a:srgbClr val="000000"/>
                </a:solidFill>
                <a:latin typeface="Times New Roman" pitchFamily="16" charset="0"/>
                <a:cs typeface="+mn-cs"/>
              </a:defRPr>
            </a:lvl1pPr>
          </a:lstStyle>
          <a:p>
            <a:fld id="{55EC2F1B-584C-46A9-B73D-CAC6728269E1}" type="slidenum">
              <a:rPr lang="it-IT"/>
              <a:pPr/>
              <a:t>‹N›</a:t>
            </a:fld>
            <a:endParaRPr lang="it-IT"/>
          </a:p>
        </p:txBody>
      </p:sp>
      <p:sp>
        <p:nvSpPr>
          <p:cNvPr id="5131" name="Text Box 11"/>
          <p:cNvSpPr txBox="1">
            <a:spLocks noChangeArrowheads="1"/>
          </p:cNvSpPr>
          <p:nvPr/>
        </p:nvSpPr>
        <p:spPr bwMode="auto">
          <a:xfrm rot="5400000">
            <a:off x="6996113" y="3689350"/>
            <a:ext cx="3200400" cy="460375"/>
          </a:xfrm>
          <a:prstGeom prst="rect">
            <a:avLst/>
          </a:prstGeom>
          <a:noFill/>
          <a:ln w="9525">
            <a:noFill/>
            <a:round/>
            <a:headEnd/>
            <a:tailEnd/>
          </a:ln>
          <a:effec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p:txStyles>
    <p:titleStyle>
      <a:lvl1pPr algn="l" defTabSz="449263" rtl="0" fontAlgn="base">
        <a:spcBef>
          <a:spcPct val="0"/>
        </a:spcBef>
        <a:spcAft>
          <a:spcPct val="0"/>
        </a:spcAft>
        <a:buClr>
          <a:srgbClr val="000000"/>
        </a:buClr>
        <a:buSzPct val="100000"/>
        <a:buFont typeface="Times New Roman" pitchFamily="16" charset="0"/>
        <a:defRPr sz="3000">
          <a:solidFill>
            <a:srgbClr val="1F497D"/>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5pPr>
      <a:lvl6pPr marL="25146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6pPr>
      <a:lvl7pPr marL="29718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7pPr>
      <a:lvl8pPr marL="3429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8pPr>
      <a:lvl9pPr marL="3886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9pPr>
    </p:titleStyle>
    <p:bodyStyle>
      <a:lvl1pPr marL="342900" indent="-3429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a:spcBef>
          <a:spcPts val="525"/>
        </a:spcBef>
        <a:spcAft>
          <a:spcPct val="0"/>
        </a:spcAft>
        <a:buClr>
          <a:srgbClr val="000000"/>
        </a:buClr>
        <a:buSzPct val="100000"/>
        <a:buFont typeface="Times New Roman" pitchFamily="16" charset="0"/>
        <a:defRPr sz="2100">
          <a:solidFill>
            <a:srgbClr val="000000"/>
          </a:solidFill>
          <a:latin typeface="+mn-lt"/>
          <a:cs typeface="+mn-cs"/>
        </a:defRPr>
      </a:lvl2pPr>
      <a:lvl3pPr marL="1143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3pPr>
      <a:lvl4pPr marL="1600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5pPr>
      <a:lvl6pPr marL="25146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Line 1"/>
          <p:cNvSpPr>
            <a:spLocks noChangeShapeType="1"/>
          </p:cNvSpPr>
          <p:nvPr/>
        </p:nvSpPr>
        <p:spPr bwMode="auto">
          <a:xfrm>
            <a:off x="8763000" y="0"/>
            <a:ext cx="1588" cy="6858000"/>
          </a:xfrm>
          <a:prstGeom prst="line">
            <a:avLst/>
          </a:prstGeom>
          <a:noFill/>
          <a:ln w="38160">
            <a:solidFill>
              <a:srgbClr val="B2C1DB"/>
            </a:solidFill>
            <a:miter lim="800000"/>
            <a:headEnd/>
            <a:tailEnd/>
          </a:ln>
          <a:effectLst/>
        </p:spPr>
        <p:txBody>
          <a:bodyPr/>
          <a:lstStyle/>
          <a:p>
            <a:endParaRPr lang="it-IT"/>
          </a:p>
        </p:txBody>
      </p:sp>
      <p:sp>
        <p:nvSpPr>
          <p:cNvPr id="6146" name="Line 2"/>
          <p:cNvSpPr>
            <a:spLocks noChangeShapeType="1"/>
          </p:cNvSpPr>
          <p:nvPr/>
        </p:nvSpPr>
        <p:spPr bwMode="auto">
          <a:xfrm>
            <a:off x="6248400" y="0"/>
            <a:ext cx="1588" cy="6858000"/>
          </a:xfrm>
          <a:prstGeom prst="line">
            <a:avLst/>
          </a:prstGeom>
          <a:noFill/>
          <a:ln w="38160">
            <a:solidFill>
              <a:srgbClr val="B2C1DB"/>
            </a:solidFill>
            <a:miter lim="800000"/>
            <a:headEnd/>
            <a:tailEnd/>
          </a:ln>
          <a:effectLst/>
        </p:spPr>
        <p:txBody>
          <a:bodyPr/>
          <a:lstStyle/>
          <a:p>
            <a:endParaRPr lang="it-IT"/>
          </a:p>
        </p:txBody>
      </p:sp>
      <p:sp>
        <p:nvSpPr>
          <p:cNvPr id="6147" name="Line 3"/>
          <p:cNvSpPr>
            <a:spLocks noChangeShapeType="1"/>
          </p:cNvSpPr>
          <p:nvPr/>
        </p:nvSpPr>
        <p:spPr bwMode="auto">
          <a:xfrm>
            <a:off x="6192838" y="0"/>
            <a:ext cx="1587" cy="6858000"/>
          </a:xfrm>
          <a:prstGeom prst="line">
            <a:avLst/>
          </a:prstGeom>
          <a:noFill/>
          <a:ln w="12600">
            <a:solidFill>
              <a:srgbClr val="4F81BD"/>
            </a:solidFill>
            <a:miter lim="800000"/>
            <a:headEnd/>
            <a:tailEnd/>
          </a:ln>
          <a:effectLst/>
        </p:spPr>
        <p:txBody>
          <a:bodyPr/>
          <a:lstStyle/>
          <a:p>
            <a:endParaRPr lang="it-IT"/>
          </a:p>
        </p:txBody>
      </p:sp>
      <p:sp>
        <p:nvSpPr>
          <p:cNvPr id="6148" name="Line 4"/>
          <p:cNvSpPr>
            <a:spLocks noChangeShapeType="1"/>
          </p:cNvSpPr>
          <p:nvPr/>
        </p:nvSpPr>
        <p:spPr bwMode="auto">
          <a:xfrm>
            <a:off x="8991600" y="0"/>
            <a:ext cx="1588" cy="6858000"/>
          </a:xfrm>
          <a:prstGeom prst="line">
            <a:avLst/>
          </a:prstGeom>
          <a:noFill/>
          <a:ln w="19080">
            <a:solidFill>
              <a:srgbClr val="4F81BD"/>
            </a:solidFill>
            <a:miter lim="800000"/>
            <a:headEnd/>
            <a:tailEnd/>
          </a:ln>
          <a:effectLst/>
        </p:spPr>
        <p:txBody>
          <a:bodyPr/>
          <a:lstStyle/>
          <a:p>
            <a:endParaRPr lang="it-IT"/>
          </a:p>
        </p:txBody>
      </p:sp>
      <p:sp>
        <p:nvSpPr>
          <p:cNvPr id="6149" name="Rectangle 5"/>
          <p:cNvSpPr>
            <a:spLocks noChangeArrowheads="1"/>
          </p:cNvSpPr>
          <p:nvPr/>
        </p:nvSpPr>
        <p:spPr bwMode="auto">
          <a:xfrm>
            <a:off x="8839200" y="0"/>
            <a:ext cx="304800" cy="6858000"/>
          </a:xfrm>
          <a:prstGeom prst="rect">
            <a:avLst/>
          </a:prstGeom>
          <a:solidFill>
            <a:srgbClr val="B2C1DB">
              <a:alpha val="87000"/>
            </a:srgbClr>
          </a:solidFill>
          <a:ln w="9525">
            <a:noFill/>
            <a:round/>
            <a:headEnd/>
            <a:tailEnd/>
          </a:ln>
          <a:effectLst/>
        </p:spPr>
        <p:txBody>
          <a:bodyPr wrap="none" anchor="ctr"/>
          <a:lstStyle/>
          <a:p>
            <a:endParaRPr lang="it-IT"/>
          </a:p>
        </p:txBody>
      </p:sp>
      <p:sp>
        <p:nvSpPr>
          <p:cNvPr id="6150" name="Line 6"/>
          <p:cNvSpPr>
            <a:spLocks noChangeShapeType="1"/>
          </p:cNvSpPr>
          <p:nvPr/>
        </p:nvSpPr>
        <p:spPr bwMode="auto">
          <a:xfrm>
            <a:off x="8915400" y="0"/>
            <a:ext cx="1588" cy="6858000"/>
          </a:xfrm>
          <a:prstGeom prst="line">
            <a:avLst/>
          </a:prstGeom>
          <a:noFill/>
          <a:ln w="9360">
            <a:solidFill>
              <a:srgbClr val="4F81BD"/>
            </a:solidFill>
            <a:miter lim="800000"/>
            <a:headEnd/>
            <a:tailEnd/>
          </a:ln>
          <a:effectLst/>
        </p:spPr>
        <p:txBody>
          <a:bodyPr/>
          <a:lstStyle/>
          <a:p>
            <a:endParaRPr lang="it-IT"/>
          </a:p>
        </p:txBody>
      </p:sp>
      <p:sp>
        <p:nvSpPr>
          <p:cNvPr id="6151" name="Oval 7"/>
          <p:cNvSpPr>
            <a:spLocks noChangeArrowheads="1"/>
          </p:cNvSpPr>
          <p:nvPr/>
        </p:nvSpPr>
        <p:spPr bwMode="auto">
          <a:xfrm>
            <a:off x="8156575" y="5715000"/>
            <a:ext cx="549275" cy="549275"/>
          </a:xfrm>
          <a:prstGeom prst="ellipse">
            <a:avLst/>
          </a:prstGeom>
          <a:solidFill>
            <a:srgbClr val="4F81BD"/>
          </a:solidFill>
          <a:ln w="9525">
            <a:noFill/>
            <a:round/>
            <a:headEnd/>
            <a:tailEnd/>
          </a:ln>
          <a:effectLst/>
        </p:spPr>
        <p:txBody>
          <a:bodyPr wrap="none" anchor="ctr"/>
          <a:lstStyle/>
          <a:p>
            <a:endParaRPr lang="it-IT"/>
          </a:p>
        </p:txBody>
      </p:sp>
      <p:sp>
        <p:nvSpPr>
          <p:cNvPr id="6152" name="Rectangle 8"/>
          <p:cNvSpPr>
            <a:spLocks noGrp="1" noChangeArrowheads="1"/>
          </p:cNvSpPr>
          <p:nvPr>
            <p:ph type="title"/>
          </p:nvPr>
        </p:nvSpPr>
        <p:spPr bwMode="auto">
          <a:xfrm>
            <a:off x="457200" y="274638"/>
            <a:ext cx="7461250" cy="11366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6153" name="Rectangle 9"/>
          <p:cNvSpPr>
            <a:spLocks noGrp="1" noChangeArrowheads="1"/>
          </p:cNvSpPr>
          <p:nvPr>
            <p:ph type="body" idx="1"/>
          </p:nvPr>
        </p:nvSpPr>
        <p:spPr bwMode="auto">
          <a:xfrm>
            <a:off x="457200" y="1600200"/>
            <a:ext cx="7461250" cy="4867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6154" name="Rectangle 10"/>
          <p:cNvSpPr>
            <a:spLocks noGrp="1" noChangeArrowheads="1"/>
          </p:cNvSpPr>
          <p:nvPr>
            <p:ph type="dt"/>
          </p:nvPr>
        </p:nvSpPr>
        <p:spPr bwMode="auto">
          <a:xfrm>
            <a:off x="8786813" y="266700"/>
            <a:ext cx="2005012" cy="3778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723900" algn="l"/>
                <a:tab pos="1447800" algn="l"/>
              </a:tabLst>
              <a:defRPr sz="1200">
                <a:solidFill>
                  <a:srgbClr val="1F497D"/>
                </a:solidFill>
                <a:latin typeface="Times New Roman" pitchFamily="16" charset="0"/>
                <a:cs typeface="+mn-cs"/>
              </a:defRPr>
            </a:lvl1pPr>
          </a:lstStyle>
          <a:p>
            <a:r>
              <a:rPr lang="it-IT"/>
              <a:t>07/04/10</a:t>
            </a:r>
          </a:p>
        </p:txBody>
      </p:sp>
      <p:sp>
        <p:nvSpPr>
          <p:cNvPr id="6155" name="Rectangle 11"/>
          <p:cNvSpPr>
            <a:spLocks noGrp="1" noChangeArrowheads="1"/>
          </p:cNvSpPr>
          <p:nvPr>
            <p:ph type="sldNum"/>
          </p:nvPr>
        </p:nvSpPr>
        <p:spPr bwMode="auto">
          <a:xfrm>
            <a:off x="8129588" y="5734050"/>
            <a:ext cx="603250" cy="5143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defRPr sz="1400" b="1">
                <a:solidFill>
                  <a:srgbClr val="000000"/>
                </a:solidFill>
                <a:latin typeface="Times New Roman" pitchFamily="16" charset="0"/>
                <a:cs typeface="+mn-cs"/>
              </a:defRPr>
            </a:lvl1pPr>
          </a:lstStyle>
          <a:p>
            <a:fld id="{8B994454-1247-4572-A1C8-42E39EA56A28}" type="slidenum">
              <a:rPr lang="it-IT"/>
              <a:pPr/>
              <a:t>‹N›</a:t>
            </a:fld>
            <a:endParaRPr lang="it-IT"/>
          </a:p>
        </p:txBody>
      </p:sp>
      <p:sp>
        <p:nvSpPr>
          <p:cNvPr id="6156" name="Text Box 12"/>
          <p:cNvSpPr txBox="1">
            <a:spLocks noChangeArrowheads="1"/>
          </p:cNvSpPr>
          <p:nvPr/>
        </p:nvSpPr>
        <p:spPr bwMode="auto">
          <a:xfrm rot="5400000">
            <a:off x="6996113" y="3689350"/>
            <a:ext cx="3200400" cy="460375"/>
          </a:xfrm>
          <a:prstGeom prst="rect">
            <a:avLst/>
          </a:prstGeom>
          <a:noFill/>
          <a:ln w="9525">
            <a:noFill/>
            <a:round/>
            <a:headEnd/>
            <a:tailEnd/>
          </a:ln>
          <a:effec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p:txStyles>
    <p:titleStyle>
      <a:lvl1pPr algn="l" defTabSz="449263" rtl="0" fontAlgn="base">
        <a:spcBef>
          <a:spcPct val="0"/>
        </a:spcBef>
        <a:spcAft>
          <a:spcPct val="0"/>
        </a:spcAft>
        <a:buClr>
          <a:srgbClr val="000000"/>
        </a:buClr>
        <a:buSzPct val="100000"/>
        <a:buFont typeface="Times New Roman" pitchFamily="16" charset="0"/>
        <a:defRPr sz="3000">
          <a:solidFill>
            <a:srgbClr val="1F497D"/>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5pPr>
      <a:lvl6pPr marL="25146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6pPr>
      <a:lvl7pPr marL="29718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7pPr>
      <a:lvl8pPr marL="3429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8pPr>
      <a:lvl9pPr marL="3886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9pPr>
    </p:titleStyle>
    <p:bodyStyle>
      <a:lvl1pPr marL="342900" indent="-3429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a:spcBef>
          <a:spcPts val="525"/>
        </a:spcBef>
        <a:spcAft>
          <a:spcPct val="0"/>
        </a:spcAft>
        <a:buClr>
          <a:srgbClr val="000000"/>
        </a:buClr>
        <a:buSzPct val="100000"/>
        <a:buFont typeface="Times New Roman" pitchFamily="16" charset="0"/>
        <a:defRPr sz="2100">
          <a:solidFill>
            <a:srgbClr val="000000"/>
          </a:solidFill>
          <a:latin typeface="+mn-lt"/>
          <a:cs typeface="+mn-cs"/>
        </a:defRPr>
      </a:lvl2pPr>
      <a:lvl3pPr marL="1143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3pPr>
      <a:lvl4pPr marL="1600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5pPr>
      <a:lvl6pPr marL="25146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Line 1"/>
          <p:cNvSpPr>
            <a:spLocks noChangeShapeType="1"/>
          </p:cNvSpPr>
          <p:nvPr/>
        </p:nvSpPr>
        <p:spPr bwMode="auto">
          <a:xfrm>
            <a:off x="8763000" y="0"/>
            <a:ext cx="1588" cy="6858000"/>
          </a:xfrm>
          <a:prstGeom prst="line">
            <a:avLst/>
          </a:prstGeom>
          <a:noFill/>
          <a:ln w="38160">
            <a:solidFill>
              <a:srgbClr val="B2C1DB"/>
            </a:solidFill>
            <a:miter lim="800000"/>
            <a:headEnd/>
            <a:tailEnd/>
          </a:ln>
          <a:effectLst/>
        </p:spPr>
        <p:txBody>
          <a:bodyPr/>
          <a:lstStyle/>
          <a:p>
            <a:endParaRPr lang="it-IT"/>
          </a:p>
        </p:txBody>
      </p:sp>
      <p:sp>
        <p:nvSpPr>
          <p:cNvPr id="7170" name="Oval 2"/>
          <p:cNvSpPr>
            <a:spLocks noChangeArrowheads="1"/>
          </p:cNvSpPr>
          <p:nvPr/>
        </p:nvSpPr>
        <p:spPr bwMode="auto">
          <a:xfrm>
            <a:off x="8156575" y="5715000"/>
            <a:ext cx="549275" cy="549275"/>
          </a:xfrm>
          <a:prstGeom prst="ellipse">
            <a:avLst/>
          </a:prstGeom>
          <a:solidFill>
            <a:srgbClr val="4F81BD"/>
          </a:solidFill>
          <a:ln w="9525">
            <a:noFill/>
            <a:round/>
            <a:headEnd/>
            <a:tailEnd/>
          </a:ln>
          <a:effectLst/>
        </p:spPr>
        <p:txBody>
          <a:bodyPr wrap="none" anchor="ctr"/>
          <a:lstStyle/>
          <a:p>
            <a:endParaRPr lang="it-IT"/>
          </a:p>
        </p:txBody>
      </p:sp>
      <p:sp>
        <p:nvSpPr>
          <p:cNvPr id="7171" name="Line 3"/>
          <p:cNvSpPr>
            <a:spLocks noChangeShapeType="1"/>
          </p:cNvSpPr>
          <p:nvPr/>
        </p:nvSpPr>
        <p:spPr bwMode="auto">
          <a:xfrm>
            <a:off x="8991600" y="0"/>
            <a:ext cx="1588" cy="6858000"/>
          </a:xfrm>
          <a:prstGeom prst="line">
            <a:avLst/>
          </a:prstGeom>
          <a:noFill/>
          <a:ln w="9360">
            <a:solidFill>
              <a:srgbClr val="000000"/>
            </a:solidFill>
            <a:miter lim="800000"/>
            <a:headEnd/>
            <a:tailEnd/>
          </a:ln>
          <a:effectLst/>
        </p:spPr>
        <p:txBody>
          <a:bodyPr/>
          <a:lstStyle/>
          <a:p>
            <a:endParaRPr lang="it-IT"/>
          </a:p>
        </p:txBody>
      </p:sp>
      <p:sp>
        <p:nvSpPr>
          <p:cNvPr id="7172" name="Rectangle 4"/>
          <p:cNvSpPr>
            <a:spLocks noChangeArrowheads="1"/>
          </p:cNvSpPr>
          <p:nvPr/>
        </p:nvSpPr>
        <p:spPr bwMode="auto">
          <a:xfrm>
            <a:off x="8839200" y="0"/>
            <a:ext cx="304800" cy="6858000"/>
          </a:xfrm>
          <a:prstGeom prst="rect">
            <a:avLst/>
          </a:prstGeom>
          <a:solidFill>
            <a:srgbClr val="B2C1DB"/>
          </a:solidFill>
          <a:ln w="9525">
            <a:noFill/>
            <a:round/>
            <a:headEnd/>
            <a:tailEnd/>
          </a:ln>
          <a:effectLst/>
        </p:spPr>
        <p:txBody>
          <a:bodyPr wrap="none" anchor="ctr"/>
          <a:lstStyle/>
          <a:p>
            <a:endParaRPr lang="it-IT"/>
          </a:p>
        </p:txBody>
      </p:sp>
      <p:sp>
        <p:nvSpPr>
          <p:cNvPr id="7173" name="Line 5"/>
          <p:cNvSpPr>
            <a:spLocks noChangeShapeType="1"/>
          </p:cNvSpPr>
          <p:nvPr/>
        </p:nvSpPr>
        <p:spPr bwMode="auto">
          <a:xfrm>
            <a:off x="8915400" y="0"/>
            <a:ext cx="1588" cy="6858000"/>
          </a:xfrm>
          <a:prstGeom prst="line">
            <a:avLst/>
          </a:prstGeom>
          <a:noFill/>
          <a:ln w="9360">
            <a:solidFill>
              <a:srgbClr val="4F81BD"/>
            </a:solidFill>
            <a:miter lim="800000"/>
            <a:headEnd/>
            <a:tailEnd/>
          </a:ln>
          <a:effectLst/>
        </p:spPr>
        <p:txBody>
          <a:bodyPr/>
          <a:lstStyle/>
          <a:p>
            <a:endParaRPr lang="it-IT"/>
          </a:p>
        </p:txBody>
      </p:sp>
      <p:sp>
        <p:nvSpPr>
          <p:cNvPr id="7174" name="Line 6"/>
          <p:cNvSpPr>
            <a:spLocks noChangeShapeType="1"/>
          </p:cNvSpPr>
          <p:nvPr/>
        </p:nvSpPr>
        <p:spPr bwMode="auto">
          <a:xfrm>
            <a:off x="6248400" y="0"/>
            <a:ext cx="1588" cy="6858000"/>
          </a:xfrm>
          <a:prstGeom prst="line">
            <a:avLst/>
          </a:prstGeom>
          <a:noFill/>
          <a:ln w="38160">
            <a:solidFill>
              <a:srgbClr val="B2C1DB"/>
            </a:solidFill>
            <a:miter lim="800000"/>
            <a:headEnd/>
            <a:tailEnd/>
          </a:ln>
          <a:effectLst/>
        </p:spPr>
        <p:txBody>
          <a:bodyPr/>
          <a:lstStyle/>
          <a:p>
            <a:endParaRPr lang="it-IT"/>
          </a:p>
        </p:txBody>
      </p:sp>
      <p:sp>
        <p:nvSpPr>
          <p:cNvPr id="7175" name="Line 7"/>
          <p:cNvSpPr>
            <a:spLocks noChangeShapeType="1"/>
          </p:cNvSpPr>
          <p:nvPr/>
        </p:nvSpPr>
        <p:spPr bwMode="auto">
          <a:xfrm>
            <a:off x="6192838" y="0"/>
            <a:ext cx="1587" cy="6858000"/>
          </a:xfrm>
          <a:prstGeom prst="line">
            <a:avLst/>
          </a:prstGeom>
          <a:noFill/>
          <a:ln w="12600">
            <a:solidFill>
              <a:srgbClr val="4F81BD"/>
            </a:solidFill>
            <a:miter lim="800000"/>
            <a:headEnd/>
            <a:tailEnd/>
          </a:ln>
          <a:effectLst/>
        </p:spPr>
        <p:txBody>
          <a:bodyPr/>
          <a:lstStyle/>
          <a:p>
            <a:endParaRPr lang="it-IT"/>
          </a:p>
        </p:txBody>
      </p:sp>
      <p:sp>
        <p:nvSpPr>
          <p:cNvPr id="7176" name="Rectangle 8"/>
          <p:cNvSpPr>
            <a:spLocks noGrp="1" noChangeArrowheads="1"/>
          </p:cNvSpPr>
          <p:nvPr>
            <p:ph type="title"/>
          </p:nvPr>
        </p:nvSpPr>
        <p:spPr bwMode="auto">
          <a:xfrm>
            <a:off x="457200" y="274638"/>
            <a:ext cx="7461250" cy="11366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Cliccate per modificare il formato del testo del titolo</a:t>
            </a:r>
          </a:p>
        </p:txBody>
      </p:sp>
      <p:sp>
        <p:nvSpPr>
          <p:cNvPr id="7177" name="Rectangle 9"/>
          <p:cNvSpPr>
            <a:spLocks noGrp="1" noChangeArrowheads="1"/>
          </p:cNvSpPr>
          <p:nvPr>
            <p:ph type="body" idx="1"/>
          </p:nvPr>
        </p:nvSpPr>
        <p:spPr bwMode="auto">
          <a:xfrm>
            <a:off x="457200" y="1600200"/>
            <a:ext cx="7461250" cy="4867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7178" name="Rectangle 10"/>
          <p:cNvSpPr>
            <a:spLocks noGrp="1" noChangeArrowheads="1"/>
          </p:cNvSpPr>
          <p:nvPr>
            <p:ph type="dt"/>
          </p:nvPr>
        </p:nvSpPr>
        <p:spPr bwMode="auto">
          <a:xfrm>
            <a:off x="8786813" y="266700"/>
            <a:ext cx="2005012" cy="3778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723900" algn="l"/>
                <a:tab pos="1447800" algn="l"/>
              </a:tabLst>
              <a:defRPr sz="1200">
                <a:solidFill>
                  <a:srgbClr val="1F497D"/>
                </a:solidFill>
                <a:latin typeface="Times New Roman" pitchFamily="16" charset="0"/>
                <a:cs typeface="+mn-cs"/>
              </a:defRPr>
            </a:lvl1pPr>
          </a:lstStyle>
          <a:p>
            <a:r>
              <a:rPr lang="it-IT"/>
              <a:t>07/04/10</a:t>
            </a:r>
          </a:p>
        </p:txBody>
      </p:sp>
      <p:sp>
        <p:nvSpPr>
          <p:cNvPr id="7179" name="Rectangle 11"/>
          <p:cNvSpPr>
            <a:spLocks noGrp="1" noChangeArrowheads="1"/>
          </p:cNvSpPr>
          <p:nvPr>
            <p:ph type="sldNum"/>
          </p:nvPr>
        </p:nvSpPr>
        <p:spPr bwMode="auto">
          <a:xfrm>
            <a:off x="8129588" y="5734050"/>
            <a:ext cx="603250" cy="5143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defRPr sz="1400" b="1">
                <a:solidFill>
                  <a:srgbClr val="000000"/>
                </a:solidFill>
                <a:latin typeface="Times New Roman" pitchFamily="16" charset="0"/>
                <a:cs typeface="+mn-cs"/>
              </a:defRPr>
            </a:lvl1pPr>
          </a:lstStyle>
          <a:p>
            <a:fld id="{D21ED5F1-CB11-499F-91B6-6AF9A81376FA}" type="slidenum">
              <a:rPr lang="it-IT"/>
              <a:pPr/>
              <a:t>‹N›</a:t>
            </a:fld>
            <a:endParaRPr lang="it-IT"/>
          </a:p>
        </p:txBody>
      </p:sp>
      <p:sp>
        <p:nvSpPr>
          <p:cNvPr id="7180" name="Text Box 12"/>
          <p:cNvSpPr txBox="1">
            <a:spLocks noChangeArrowheads="1"/>
          </p:cNvSpPr>
          <p:nvPr/>
        </p:nvSpPr>
        <p:spPr bwMode="auto">
          <a:xfrm rot="5400000">
            <a:off x="6996113" y="3689350"/>
            <a:ext cx="3200400" cy="460375"/>
          </a:xfrm>
          <a:prstGeom prst="rect">
            <a:avLst/>
          </a:prstGeom>
          <a:noFill/>
          <a:ln w="9525">
            <a:noFill/>
            <a:round/>
            <a:headEnd/>
            <a:tailEnd/>
          </a:ln>
          <a:effec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defTabSz="449263" rtl="0" fontAlgn="base">
        <a:spcBef>
          <a:spcPct val="0"/>
        </a:spcBef>
        <a:spcAft>
          <a:spcPct val="0"/>
        </a:spcAft>
        <a:buClr>
          <a:srgbClr val="000000"/>
        </a:buClr>
        <a:buSzPct val="100000"/>
        <a:buFont typeface="Times New Roman" pitchFamily="16" charset="0"/>
        <a:defRPr sz="3000">
          <a:solidFill>
            <a:srgbClr val="1F497D"/>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5pPr>
      <a:lvl6pPr marL="25146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6pPr>
      <a:lvl7pPr marL="29718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7pPr>
      <a:lvl8pPr marL="34290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8pPr>
      <a:lvl9pPr marL="3886200" indent="-228600" algn="l" defTabSz="449263" rtl="0" fontAlgn="base">
        <a:spcBef>
          <a:spcPct val="0"/>
        </a:spcBef>
        <a:spcAft>
          <a:spcPct val="0"/>
        </a:spcAft>
        <a:buClr>
          <a:srgbClr val="000000"/>
        </a:buClr>
        <a:buSzPct val="100000"/>
        <a:buFont typeface="Times New Roman" pitchFamily="16" charset="0"/>
        <a:defRPr sz="3000">
          <a:solidFill>
            <a:srgbClr val="1F497D"/>
          </a:solidFill>
          <a:latin typeface="Century Schoolbook" pitchFamily="16" charset="0"/>
          <a:cs typeface="Arial Unicode MS" charset="0"/>
        </a:defRPr>
      </a:lvl9pPr>
    </p:titleStyle>
    <p:bodyStyle>
      <a:lvl1pPr marL="342900" indent="-3429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a:spcBef>
          <a:spcPts val="525"/>
        </a:spcBef>
        <a:spcAft>
          <a:spcPct val="0"/>
        </a:spcAft>
        <a:buClr>
          <a:srgbClr val="000000"/>
        </a:buClr>
        <a:buSzPct val="100000"/>
        <a:buFont typeface="Times New Roman" pitchFamily="16" charset="0"/>
        <a:defRPr sz="2100">
          <a:solidFill>
            <a:srgbClr val="000000"/>
          </a:solidFill>
          <a:latin typeface="+mn-lt"/>
          <a:cs typeface="+mn-cs"/>
        </a:defRPr>
      </a:lvl2pPr>
      <a:lvl3pPr marL="1143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3pPr>
      <a:lvl4pPr marL="1600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4pPr>
      <a:lvl5pPr marL="20574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5pPr>
      <a:lvl6pPr marL="25146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7_zzPBbXjWs%20"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7_zzPBbXjWs%20" TargetMode="External"/><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961BDAF0-9850-471D-86B7-85A4C4B1F389}" type="slidenum">
              <a:rPr lang="it-IT"/>
              <a:pPr/>
              <a:t>1</a:t>
            </a:fld>
            <a:r>
              <a:rPr lang="it-IT"/>
              <a:t>/</a:t>
            </a:r>
            <a:br>
              <a:rPr lang="it-IT"/>
            </a:br>
            <a:r>
              <a:rPr lang="it-IT"/>
              <a:t>33</a:t>
            </a:r>
          </a:p>
        </p:txBody>
      </p:sp>
      <p:pic>
        <p:nvPicPr>
          <p:cNvPr id="9217" name="Picture 1"/>
          <p:cNvPicPr>
            <a:picLocks noChangeAspect="1" noChangeArrowheads="1"/>
          </p:cNvPicPr>
          <p:nvPr/>
        </p:nvPicPr>
        <p:blipFill>
          <a:blip r:embed="rId3" cstate="print"/>
          <a:srcRect/>
          <a:stretch>
            <a:fillRect/>
          </a:stretch>
        </p:blipFill>
        <p:spPr bwMode="auto">
          <a:xfrm>
            <a:off x="4395788" y="2546350"/>
            <a:ext cx="823912" cy="838200"/>
          </a:xfrm>
          <a:prstGeom prst="rect">
            <a:avLst/>
          </a:prstGeom>
          <a:noFill/>
          <a:ln w="19080">
            <a:solidFill>
              <a:srgbClr val="B292CA"/>
            </a:solidFill>
            <a:miter lim="800000"/>
            <a:headEnd/>
            <a:tailEnd/>
          </a:ln>
          <a:effectLst/>
        </p:spPr>
      </p:pic>
      <p:sp>
        <p:nvSpPr>
          <p:cNvPr id="9218" name="Rectangle 2"/>
          <p:cNvSpPr>
            <a:spLocks noChangeArrowheads="1"/>
          </p:cNvSpPr>
          <p:nvPr/>
        </p:nvSpPr>
        <p:spPr bwMode="auto">
          <a:xfrm>
            <a:off x="179388" y="1260475"/>
            <a:ext cx="7127875" cy="1079500"/>
          </a:xfrm>
          <a:prstGeom prst="rect">
            <a:avLst/>
          </a:prstGeom>
          <a:noFill/>
          <a:ln w="9525">
            <a:noFill/>
            <a:round/>
            <a:headEnd/>
            <a:tailEnd/>
          </a:ln>
          <a:effectLst/>
        </p:spPr>
        <p:txBody>
          <a:bodyPr lIns="90000" tIns="46800" rIns="90000" bIns="46800" anchor="ctr">
            <a:spAutoFit/>
          </a:bodyPr>
          <a:lstStyle/>
          <a:p>
            <a:pPr>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a:solidFill>
                  <a:srgbClr val="000000"/>
                </a:solidFill>
                <a:latin typeface="Arial" charset="0"/>
              </a:rPr>
              <a:t>Milena Dobreva    &amp;  Pierluigi Feliciati</a:t>
            </a:r>
          </a:p>
        </p:txBody>
      </p:sp>
      <p:sp>
        <p:nvSpPr>
          <p:cNvPr id="9219" name="Rectangle 3"/>
          <p:cNvSpPr>
            <a:spLocks noChangeArrowheads="1"/>
          </p:cNvSpPr>
          <p:nvPr/>
        </p:nvSpPr>
        <p:spPr bwMode="auto">
          <a:xfrm>
            <a:off x="468313" y="3959225"/>
            <a:ext cx="6372225" cy="2455863"/>
          </a:xfrm>
          <a:prstGeom prst="rect">
            <a:avLst/>
          </a:prstGeom>
          <a:noFill/>
          <a:ln w="9525">
            <a:noFill/>
            <a:round/>
            <a:headEnd/>
            <a:tailEnd/>
          </a:ln>
          <a:effectLst/>
        </p:spPr>
        <p:txBody>
          <a:bodyPr lIns="90000" tIns="46800" rIns="90000" bIns="46800"/>
          <a:lstStyle/>
          <a:p>
            <a:pPr>
              <a:spcBef>
                <a:spcPts val="888"/>
              </a:spcBef>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600" b="1">
                <a:solidFill>
                  <a:srgbClr val="000080"/>
                </a:solidFill>
              </a:rPr>
              <a:t>User-centric evaluation of Digital Libraries:</a:t>
            </a:r>
          </a:p>
          <a:p>
            <a:pPr>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600" b="1" i="1">
                <a:solidFill>
                  <a:srgbClr val="000080"/>
                </a:solidFill>
              </a:rPr>
              <a:t>Two Case Studies</a:t>
            </a:r>
          </a:p>
        </p:txBody>
      </p:sp>
      <p:pic>
        <p:nvPicPr>
          <p:cNvPr id="9220" name="Picture 4"/>
          <p:cNvPicPr>
            <a:picLocks noChangeAspect="1" noChangeArrowheads="1"/>
          </p:cNvPicPr>
          <p:nvPr/>
        </p:nvPicPr>
        <p:blipFill>
          <a:blip r:embed="rId4" cstate="print"/>
          <a:srcRect/>
          <a:stretch>
            <a:fillRect/>
          </a:stretch>
        </p:blipFill>
        <p:spPr bwMode="auto">
          <a:xfrm>
            <a:off x="1255713" y="2536825"/>
            <a:ext cx="736600" cy="838200"/>
          </a:xfrm>
          <a:prstGeom prst="rect">
            <a:avLst/>
          </a:prstGeom>
          <a:noFill/>
          <a:ln w="19080">
            <a:solidFill>
              <a:srgbClr val="B292CA"/>
            </a:solid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Effect transition="in" filter="fade">
                                      <p:cBhvr additive="repl">
                                        <p:cTn id="7" dur="5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idx="10"/>
          </p:nvPr>
        </p:nvSpPr>
        <p:spPr/>
        <p:txBody>
          <a:bodyPr/>
          <a:lstStyle/>
          <a:p>
            <a:fld id="{8702B048-97EF-4C66-8BD0-CE5387246563}" type="slidenum">
              <a:rPr lang="it-IT"/>
              <a:pPr/>
              <a:t>10</a:t>
            </a:fld>
            <a:r>
              <a:rPr lang="it-IT"/>
              <a:t>/</a:t>
            </a:r>
            <a:br>
              <a:rPr lang="it-IT"/>
            </a:br>
            <a:r>
              <a:rPr lang="it-IT"/>
              <a:t>33</a:t>
            </a:r>
          </a:p>
        </p:txBody>
      </p:sp>
      <p:sp>
        <p:nvSpPr>
          <p:cNvPr id="18433" name="Rectangle 1"/>
          <p:cNvSpPr>
            <a:spLocks noChangeArrowheads="1"/>
          </p:cNvSpPr>
          <p:nvPr/>
        </p:nvSpPr>
        <p:spPr bwMode="auto">
          <a:xfrm>
            <a:off x="381000" y="152400"/>
            <a:ext cx="8229600" cy="9271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Research context</a:t>
            </a:r>
          </a:p>
        </p:txBody>
      </p:sp>
      <p:sp>
        <p:nvSpPr>
          <p:cNvPr id="18434" name="Rectangle 2"/>
          <p:cNvSpPr>
            <a:spLocks noChangeArrowheads="1"/>
          </p:cNvSpPr>
          <p:nvPr/>
        </p:nvSpPr>
        <p:spPr bwMode="auto">
          <a:xfrm>
            <a:off x="0" y="1785926"/>
            <a:ext cx="7559675" cy="4714908"/>
          </a:xfrm>
          <a:prstGeom prst="rect">
            <a:avLst/>
          </a:prstGeom>
          <a:noFill/>
          <a:ln w="9525">
            <a:noFill/>
            <a:round/>
            <a:headEnd/>
            <a:tailEnd/>
          </a:ln>
          <a:effectLst/>
        </p:spPr>
        <p:txBody>
          <a:bodyPr lIns="90000" tIns="46800" rIns="90000" bIns="46800"/>
          <a:lstStyle/>
          <a:p>
            <a:pPr marL="357188" indent="-255588">
              <a:spcBef>
                <a:spcPts val="113"/>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000" dirty="0">
                <a:solidFill>
                  <a:srgbClr val="000000"/>
                </a:solidFill>
              </a:rPr>
              <a:t>The </a:t>
            </a:r>
            <a:r>
              <a:rPr lang="it-IT" sz="2000" i="1" dirty="0">
                <a:solidFill>
                  <a:srgbClr val="000000"/>
                </a:solidFill>
              </a:rPr>
              <a:t>Associazione Italiana Biblioteche</a:t>
            </a:r>
            <a:r>
              <a:rPr lang="it-IT" sz="2000" dirty="0">
                <a:solidFill>
                  <a:srgbClr val="000000"/>
                </a:solidFill>
              </a:rPr>
              <a:t> </a:t>
            </a:r>
            <a:r>
              <a:rPr lang="it-IT" sz="2000" dirty="0" err="1">
                <a:solidFill>
                  <a:srgbClr val="000000"/>
                </a:solidFill>
              </a:rPr>
              <a:t>is</a:t>
            </a:r>
            <a:r>
              <a:rPr lang="it-IT" sz="2000" dirty="0">
                <a:solidFill>
                  <a:srgbClr val="000000"/>
                </a:solidFill>
              </a:rPr>
              <a:t> the </a:t>
            </a:r>
            <a:r>
              <a:rPr lang="it-IT" sz="2000" dirty="0" err="1">
                <a:solidFill>
                  <a:srgbClr val="000000"/>
                </a:solidFill>
              </a:rPr>
              <a:t>professional</a:t>
            </a:r>
            <a:r>
              <a:rPr lang="it-IT" sz="2000" dirty="0">
                <a:solidFill>
                  <a:srgbClr val="000000"/>
                </a:solidFill>
              </a:rPr>
              <a:t> </a:t>
            </a:r>
            <a:r>
              <a:rPr lang="it-IT" sz="2000" dirty="0" err="1">
                <a:solidFill>
                  <a:srgbClr val="000000"/>
                </a:solidFill>
              </a:rPr>
              <a:t>association</a:t>
            </a:r>
            <a:r>
              <a:rPr lang="it-IT" sz="2000" dirty="0">
                <a:solidFill>
                  <a:srgbClr val="000000"/>
                </a:solidFill>
              </a:rPr>
              <a:t> </a:t>
            </a:r>
            <a:r>
              <a:rPr lang="it-IT" sz="2000" dirty="0" err="1">
                <a:solidFill>
                  <a:srgbClr val="000000"/>
                </a:solidFill>
              </a:rPr>
              <a:t>of</a:t>
            </a:r>
            <a:r>
              <a:rPr lang="it-IT" sz="2000" dirty="0">
                <a:solidFill>
                  <a:srgbClr val="000000"/>
                </a:solidFill>
              </a:rPr>
              <a:t> </a:t>
            </a:r>
            <a:r>
              <a:rPr lang="it-IT" sz="2000" dirty="0" err="1">
                <a:solidFill>
                  <a:srgbClr val="000000"/>
                </a:solidFill>
              </a:rPr>
              <a:t>Italian</a:t>
            </a:r>
            <a:r>
              <a:rPr lang="it-IT" sz="2000" dirty="0">
                <a:solidFill>
                  <a:srgbClr val="000000"/>
                </a:solidFill>
              </a:rPr>
              <a:t> </a:t>
            </a:r>
            <a:r>
              <a:rPr lang="it-IT" sz="2000" dirty="0" err="1">
                <a:solidFill>
                  <a:srgbClr val="000000"/>
                </a:solidFill>
              </a:rPr>
              <a:t>librarians</a:t>
            </a:r>
            <a:r>
              <a:rPr lang="it-IT" sz="2000" dirty="0">
                <a:solidFill>
                  <a:srgbClr val="000000"/>
                </a:solidFill>
              </a:rPr>
              <a:t>. </a:t>
            </a:r>
            <a:r>
              <a:rPr lang="it-IT" sz="2000" dirty="0" err="1">
                <a:solidFill>
                  <a:srgbClr val="000000"/>
                </a:solidFill>
              </a:rPr>
              <a:t>Founded</a:t>
            </a:r>
            <a:r>
              <a:rPr lang="it-IT" sz="2000" dirty="0">
                <a:solidFill>
                  <a:srgbClr val="000000"/>
                </a:solidFill>
              </a:rPr>
              <a:t> in 1930, AIB </a:t>
            </a:r>
            <a:r>
              <a:rPr lang="it-IT" sz="2000" dirty="0" err="1">
                <a:solidFill>
                  <a:srgbClr val="000000"/>
                </a:solidFill>
              </a:rPr>
              <a:t>is</a:t>
            </a:r>
            <a:r>
              <a:rPr lang="it-IT" sz="2000" dirty="0">
                <a:solidFill>
                  <a:srgbClr val="000000"/>
                </a:solidFill>
              </a:rPr>
              <a:t> the </a:t>
            </a:r>
            <a:r>
              <a:rPr lang="it-IT" sz="2000" dirty="0" err="1">
                <a:solidFill>
                  <a:srgbClr val="000000"/>
                </a:solidFill>
              </a:rPr>
              <a:t>only</a:t>
            </a:r>
            <a:r>
              <a:rPr lang="it-IT" sz="2000" dirty="0">
                <a:solidFill>
                  <a:srgbClr val="000000"/>
                </a:solidFill>
              </a:rPr>
              <a:t> </a:t>
            </a:r>
            <a:r>
              <a:rPr lang="it-IT" sz="2000" dirty="0" err="1">
                <a:solidFill>
                  <a:srgbClr val="000000"/>
                </a:solidFill>
              </a:rPr>
              <a:t>general</a:t>
            </a:r>
            <a:r>
              <a:rPr lang="it-IT" sz="2000" dirty="0">
                <a:solidFill>
                  <a:srgbClr val="000000"/>
                </a:solidFill>
              </a:rPr>
              <a:t> </a:t>
            </a:r>
            <a:r>
              <a:rPr lang="it-IT" sz="2000" dirty="0" err="1">
                <a:solidFill>
                  <a:srgbClr val="000000"/>
                </a:solidFill>
              </a:rPr>
              <a:t>library</a:t>
            </a:r>
            <a:r>
              <a:rPr lang="it-IT" sz="2000" dirty="0">
                <a:solidFill>
                  <a:srgbClr val="000000"/>
                </a:solidFill>
              </a:rPr>
              <a:t> </a:t>
            </a:r>
            <a:r>
              <a:rPr lang="it-IT" sz="2000" dirty="0" err="1">
                <a:solidFill>
                  <a:srgbClr val="000000"/>
                </a:solidFill>
              </a:rPr>
              <a:t>association</a:t>
            </a:r>
            <a:r>
              <a:rPr lang="it-IT" sz="2000" dirty="0">
                <a:solidFill>
                  <a:srgbClr val="000000"/>
                </a:solidFill>
              </a:rPr>
              <a:t> in Italy, the </a:t>
            </a:r>
            <a:r>
              <a:rPr lang="it-IT" sz="2000" dirty="0" err="1">
                <a:solidFill>
                  <a:srgbClr val="000000"/>
                </a:solidFill>
              </a:rPr>
              <a:t>only</a:t>
            </a:r>
            <a:r>
              <a:rPr lang="it-IT" sz="2000" dirty="0">
                <a:solidFill>
                  <a:srgbClr val="000000"/>
                </a:solidFill>
              </a:rPr>
              <a:t> National </a:t>
            </a:r>
            <a:r>
              <a:rPr lang="it-IT" sz="2000" dirty="0" err="1">
                <a:solidFill>
                  <a:srgbClr val="000000"/>
                </a:solidFill>
              </a:rPr>
              <a:t>Association</a:t>
            </a:r>
            <a:r>
              <a:rPr lang="it-IT" sz="2000" dirty="0">
                <a:solidFill>
                  <a:srgbClr val="000000"/>
                </a:solidFill>
              </a:rPr>
              <a:t> </a:t>
            </a:r>
            <a:r>
              <a:rPr lang="it-IT" sz="2000" dirty="0" err="1">
                <a:solidFill>
                  <a:srgbClr val="000000"/>
                </a:solidFill>
              </a:rPr>
              <a:t>Member</a:t>
            </a:r>
            <a:r>
              <a:rPr lang="it-IT" sz="2000" dirty="0">
                <a:solidFill>
                  <a:srgbClr val="000000"/>
                </a:solidFill>
              </a:rPr>
              <a:t> </a:t>
            </a:r>
            <a:r>
              <a:rPr lang="it-IT" sz="2000" dirty="0" err="1">
                <a:solidFill>
                  <a:srgbClr val="000000"/>
                </a:solidFill>
              </a:rPr>
              <a:t>of</a:t>
            </a:r>
            <a:r>
              <a:rPr lang="it-IT" sz="2000" dirty="0">
                <a:solidFill>
                  <a:srgbClr val="000000"/>
                </a:solidFill>
              </a:rPr>
              <a:t> IFLA, and </a:t>
            </a:r>
            <a:r>
              <a:rPr lang="it-IT" sz="2000" dirty="0" err="1">
                <a:solidFill>
                  <a:srgbClr val="000000"/>
                </a:solidFill>
              </a:rPr>
              <a:t>by</a:t>
            </a:r>
            <a:r>
              <a:rPr lang="it-IT" sz="2000" dirty="0">
                <a:solidFill>
                  <a:srgbClr val="000000"/>
                </a:solidFill>
              </a:rPr>
              <a:t> far the </a:t>
            </a:r>
            <a:r>
              <a:rPr lang="it-IT" sz="2000" dirty="0" err="1">
                <a:solidFill>
                  <a:srgbClr val="000000"/>
                </a:solidFill>
              </a:rPr>
              <a:t>oldest</a:t>
            </a:r>
            <a:r>
              <a:rPr lang="it-IT" sz="2000" dirty="0">
                <a:solidFill>
                  <a:srgbClr val="000000"/>
                </a:solidFill>
              </a:rPr>
              <a:t> and </a:t>
            </a:r>
            <a:r>
              <a:rPr lang="it-IT" sz="2000" dirty="0" err="1">
                <a:solidFill>
                  <a:srgbClr val="000000"/>
                </a:solidFill>
              </a:rPr>
              <a:t>largest</a:t>
            </a:r>
            <a:r>
              <a:rPr lang="it-IT" sz="2000" dirty="0">
                <a:solidFill>
                  <a:srgbClr val="000000"/>
                </a:solidFill>
              </a:rPr>
              <a:t> </a:t>
            </a:r>
            <a:r>
              <a:rPr lang="it-IT" sz="2000" dirty="0" err="1">
                <a:solidFill>
                  <a:srgbClr val="000000"/>
                </a:solidFill>
              </a:rPr>
              <a:t>association</a:t>
            </a:r>
            <a:r>
              <a:rPr lang="it-IT" sz="2000" dirty="0">
                <a:solidFill>
                  <a:srgbClr val="000000"/>
                </a:solidFill>
              </a:rPr>
              <a:t> </a:t>
            </a:r>
            <a:r>
              <a:rPr lang="it-IT" sz="2000" dirty="0" err="1">
                <a:solidFill>
                  <a:srgbClr val="000000"/>
                </a:solidFill>
              </a:rPr>
              <a:t>from</a:t>
            </a:r>
            <a:r>
              <a:rPr lang="it-IT" sz="2000" dirty="0">
                <a:solidFill>
                  <a:srgbClr val="000000"/>
                </a:solidFill>
              </a:rPr>
              <a:t> </a:t>
            </a:r>
            <a:r>
              <a:rPr lang="it-IT" sz="2000" dirty="0" err="1">
                <a:solidFill>
                  <a:srgbClr val="000000"/>
                </a:solidFill>
              </a:rPr>
              <a:t>this</a:t>
            </a:r>
            <a:r>
              <a:rPr lang="it-IT" sz="2000" dirty="0">
                <a:solidFill>
                  <a:srgbClr val="000000"/>
                </a:solidFill>
              </a:rPr>
              <a:t> </a:t>
            </a:r>
            <a:r>
              <a:rPr lang="it-IT" sz="2000" dirty="0" err="1">
                <a:solidFill>
                  <a:srgbClr val="000000"/>
                </a:solidFill>
              </a:rPr>
              <a:t>field</a:t>
            </a:r>
            <a:r>
              <a:rPr lang="it-IT" sz="2000" dirty="0">
                <a:solidFill>
                  <a:srgbClr val="000000"/>
                </a:solidFill>
              </a:rPr>
              <a:t> in Italy.</a:t>
            </a:r>
          </a:p>
          <a:p>
            <a:pPr marL="357188" indent="-255588">
              <a:spcBef>
                <a:spcPts val="113"/>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000" dirty="0">
                <a:solidFill>
                  <a:srgbClr val="000000"/>
                </a:solidFill>
              </a:rPr>
              <a:t>The </a:t>
            </a:r>
            <a:r>
              <a:rPr lang="it-IT" sz="2000" dirty="0" err="1">
                <a:solidFill>
                  <a:srgbClr val="000000"/>
                </a:solidFill>
              </a:rPr>
              <a:t>members</a:t>
            </a:r>
            <a:r>
              <a:rPr lang="it-IT" sz="2000" dirty="0">
                <a:solidFill>
                  <a:srgbClr val="000000"/>
                </a:solidFill>
              </a:rPr>
              <a:t>, some 4,500+, are </a:t>
            </a:r>
            <a:r>
              <a:rPr lang="it-IT" sz="2000" dirty="0" err="1">
                <a:solidFill>
                  <a:srgbClr val="000000"/>
                </a:solidFill>
              </a:rPr>
              <a:t>mostly</a:t>
            </a:r>
            <a:r>
              <a:rPr lang="it-IT" sz="2000" dirty="0">
                <a:solidFill>
                  <a:srgbClr val="000000"/>
                </a:solidFill>
              </a:rPr>
              <a:t> </a:t>
            </a:r>
            <a:r>
              <a:rPr lang="it-IT" sz="2000" dirty="0" err="1">
                <a:solidFill>
                  <a:srgbClr val="000000"/>
                </a:solidFill>
              </a:rPr>
              <a:t>librarians</a:t>
            </a:r>
            <a:r>
              <a:rPr lang="it-IT" sz="2000" dirty="0">
                <a:solidFill>
                  <a:srgbClr val="000000"/>
                </a:solidFill>
              </a:rPr>
              <a:t>, </a:t>
            </a:r>
            <a:r>
              <a:rPr lang="it-IT" sz="2000" dirty="0" err="1">
                <a:solidFill>
                  <a:srgbClr val="000000"/>
                </a:solidFill>
              </a:rPr>
              <a:t>but</a:t>
            </a:r>
            <a:r>
              <a:rPr lang="it-IT" sz="2000" dirty="0">
                <a:solidFill>
                  <a:srgbClr val="000000"/>
                </a:solidFill>
              </a:rPr>
              <a:t> </a:t>
            </a:r>
            <a:r>
              <a:rPr lang="it-IT" sz="2000" dirty="0" err="1">
                <a:solidFill>
                  <a:srgbClr val="000000"/>
                </a:solidFill>
              </a:rPr>
              <a:t>membership</a:t>
            </a:r>
            <a:r>
              <a:rPr lang="it-IT" sz="2000" dirty="0">
                <a:solidFill>
                  <a:srgbClr val="000000"/>
                </a:solidFill>
              </a:rPr>
              <a:t> </a:t>
            </a:r>
            <a:r>
              <a:rPr lang="it-IT" sz="2000" dirty="0" err="1">
                <a:solidFill>
                  <a:srgbClr val="000000"/>
                </a:solidFill>
              </a:rPr>
              <a:t>is</a:t>
            </a:r>
            <a:r>
              <a:rPr lang="it-IT" sz="2000" dirty="0">
                <a:solidFill>
                  <a:srgbClr val="000000"/>
                </a:solidFill>
              </a:rPr>
              <a:t> open </a:t>
            </a:r>
            <a:r>
              <a:rPr lang="it-IT" sz="2000" dirty="0" err="1">
                <a:solidFill>
                  <a:srgbClr val="000000"/>
                </a:solidFill>
              </a:rPr>
              <a:t>to</a:t>
            </a:r>
            <a:r>
              <a:rPr lang="it-IT" sz="2000" dirty="0">
                <a:solidFill>
                  <a:srgbClr val="000000"/>
                </a:solidFill>
              </a:rPr>
              <a:t> </a:t>
            </a:r>
            <a:r>
              <a:rPr lang="it-IT" sz="2000" dirty="0" err="1">
                <a:solidFill>
                  <a:srgbClr val="000000"/>
                </a:solidFill>
              </a:rPr>
              <a:t>libraries</a:t>
            </a:r>
            <a:r>
              <a:rPr lang="it-IT" sz="2000" dirty="0">
                <a:solidFill>
                  <a:srgbClr val="000000"/>
                </a:solidFill>
              </a:rPr>
              <a:t> and </a:t>
            </a:r>
            <a:r>
              <a:rPr lang="it-IT" sz="2000" dirty="0" err="1">
                <a:solidFill>
                  <a:srgbClr val="000000"/>
                </a:solidFill>
              </a:rPr>
              <a:t>other</a:t>
            </a:r>
            <a:r>
              <a:rPr lang="it-IT" sz="2000" dirty="0">
                <a:solidFill>
                  <a:srgbClr val="000000"/>
                </a:solidFill>
              </a:rPr>
              <a:t> </a:t>
            </a:r>
            <a:r>
              <a:rPr lang="it-IT" sz="2000" dirty="0" err="1">
                <a:solidFill>
                  <a:srgbClr val="000000"/>
                </a:solidFill>
              </a:rPr>
              <a:t>persons</a:t>
            </a:r>
            <a:r>
              <a:rPr lang="it-IT" sz="2000" dirty="0">
                <a:solidFill>
                  <a:srgbClr val="000000"/>
                </a:solidFill>
              </a:rPr>
              <a:t> or </a:t>
            </a:r>
            <a:r>
              <a:rPr lang="it-IT" sz="2000" dirty="0" err="1">
                <a:solidFill>
                  <a:srgbClr val="000000"/>
                </a:solidFill>
              </a:rPr>
              <a:t>bodies</a:t>
            </a:r>
            <a:r>
              <a:rPr lang="it-IT" sz="2000" dirty="0">
                <a:solidFill>
                  <a:srgbClr val="000000"/>
                </a:solidFill>
              </a:rPr>
              <a:t> </a:t>
            </a:r>
            <a:r>
              <a:rPr lang="it-IT" sz="2000" dirty="0" err="1">
                <a:solidFill>
                  <a:srgbClr val="000000"/>
                </a:solidFill>
              </a:rPr>
              <a:t>interested</a:t>
            </a:r>
            <a:r>
              <a:rPr lang="it-IT" sz="2000" dirty="0">
                <a:solidFill>
                  <a:srgbClr val="000000"/>
                </a:solidFill>
              </a:rPr>
              <a:t> in the </a:t>
            </a:r>
            <a:r>
              <a:rPr lang="it-IT" sz="2000" dirty="0" err="1">
                <a:solidFill>
                  <a:srgbClr val="000000"/>
                </a:solidFill>
              </a:rPr>
              <a:t>field</a:t>
            </a:r>
            <a:r>
              <a:rPr lang="it-IT" sz="2000" dirty="0">
                <a:solidFill>
                  <a:srgbClr val="000000"/>
                </a:solidFill>
              </a:rPr>
              <a:t> (e.g. LIS </a:t>
            </a:r>
            <a:r>
              <a:rPr lang="it-IT" sz="2000" dirty="0" err="1">
                <a:solidFill>
                  <a:srgbClr val="000000"/>
                </a:solidFill>
              </a:rPr>
              <a:t>students</a:t>
            </a:r>
            <a:r>
              <a:rPr lang="it-IT" sz="2000" dirty="0">
                <a:solidFill>
                  <a:srgbClr val="000000"/>
                </a:solidFill>
              </a:rPr>
              <a:t>, </a:t>
            </a:r>
            <a:r>
              <a:rPr lang="it-IT" sz="2000" dirty="0" err="1">
                <a:solidFill>
                  <a:srgbClr val="000000"/>
                </a:solidFill>
              </a:rPr>
              <a:t>international</a:t>
            </a:r>
            <a:r>
              <a:rPr lang="it-IT" sz="2000" dirty="0">
                <a:solidFill>
                  <a:srgbClr val="000000"/>
                </a:solidFill>
              </a:rPr>
              <a:t> </a:t>
            </a:r>
            <a:r>
              <a:rPr lang="it-IT" sz="2000" dirty="0" err="1">
                <a:solidFill>
                  <a:srgbClr val="000000"/>
                </a:solidFill>
              </a:rPr>
              <a:t>libraries</a:t>
            </a:r>
            <a:r>
              <a:rPr lang="it-IT" sz="2000" dirty="0">
                <a:solidFill>
                  <a:srgbClr val="000000"/>
                </a:solidFill>
              </a:rPr>
              <a:t> and </a:t>
            </a:r>
            <a:r>
              <a:rPr lang="it-IT" sz="2000" dirty="0" err="1">
                <a:solidFill>
                  <a:srgbClr val="000000"/>
                </a:solidFill>
              </a:rPr>
              <a:t>other</a:t>
            </a:r>
            <a:r>
              <a:rPr lang="it-IT" sz="2000" dirty="0">
                <a:solidFill>
                  <a:srgbClr val="000000"/>
                </a:solidFill>
              </a:rPr>
              <a:t> </a:t>
            </a:r>
            <a:r>
              <a:rPr lang="it-IT" sz="2000" dirty="0" err="1">
                <a:solidFill>
                  <a:srgbClr val="000000"/>
                </a:solidFill>
              </a:rPr>
              <a:t>organizations</a:t>
            </a:r>
            <a:r>
              <a:rPr lang="it-IT" sz="2000" dirty="0">
                <a:solidFill>
                  <a:srgbClr val="000000"/>
                </a:solidFill>
              </a:rPr>
              <a:t>, private </a:t>
            </a:r>
            <a:r>
              <a:rPr lang="it-IT" sz="2000" dirty="0" err="1">
                <a:solidFill>
                  <a:srgbClr val="000000"/>
                </a:solidFill>
              </a:rPr>
              <a:t>companies</a:t>
            </a:r>
            <a:r>
              <a:rPr lang="it-IT" sz="2000" dirty="0">
                <a:solidFill>
                  <a:srgbClr val="000000"/>
                </a:solidFill>
              </a:rPr>
              <a:t>, etc.). Corporate </a:t>
            </a:r>
            <a:r>
              <a:rPr lang="it-IT" sz="2000" dirty="0" err="1">
                <a:solidFill>
                  <a:srgbClr val="000000"/>
                </a:solidFill>
              </a:rPr>
              <a:t>bodies</a:t>
            </a:r>
            <a:r>
              <a:rPr lang="it-IT" sz="2000" dirty="0">
                <a:solidFill>
                  <a:srgbClr val="000000"/>
                </a:solidFill>
              </a:rPr>
              <a:t> account </a:t>
            </a:r>
            <a:r>
              <a:rPr lang="it-IT" sz="2000" dirty="0" err="1">
                <a:solidFill>
                  <a:srgbClr val="000000"/>
                </a:solidFill>
              </a:rPr>
              <a:t>for</a:t>
            </a:r>
            <a:r>
              <a:rPr lang="it-IT" sz="2000" dirty="0">
                <a:solidFill>
                  <a:srgbClr val="000000"/>
                </a:solidFill>
              </a:rPr>
              <a:t> some 15% </a:t>
            </a:r>
            <a:r>
              <a:rPr lang="it-IT" sz="2000" dirty="0" err="1">
                <a:solidFill>
                  <a:srgbClr val="000000"/>
                </a:solidFill>
              </a:rPr>
              <a:t>of</a:t>
            </a:r>
            <a:r>
              <a:rPr lang="it-IT" sz="2000" dirty="0">
                <a:solidFill>
                  <a:srgbClr val="000000"/>
                </a:solidFill>
              </a:rPr>
              <a:t> total </a:t>
            </a:r>
            <a:r>
              <a:rPr lang="it-IT" sz="2000" dirty="0" err="1">
                <a:solidFill>
                  <a:srgbClr val="000000"/>
                </a:solidFill>
              </a:rPr>
              <a:t>membership</a:t>
            </a:r>
            <a:r>
              <a:rPr lang="it-IT" sz="2000" dirty="0">
                <a:solidFill>
                  <a:srgbClr val="000000"/>
                </a:solidFill>
              </a:rPr>
              <a:t>. </a:t>
            </a:r>
          </a:p>
          <a:p>
            <a:pPr marL="357188" indent="-255588">
              <a:spcBef>
                <a:spcPts val="113"/>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000" dirty="0">
                <a:solidFill>
                  <a:srgbClr val="000000"/>
                </a:solidFill>
              </a:rPr>
              <a:t>AIB-WEB, </a:t>
            </a:r>
            <a:r>
              <a:rPr lang="it-IT" sz="2000" dirty="0" err="1">
                <a:solidFill>
                  <a:srgbClr val="000000"/>
                </a:solidFill>
              </a:rPr>
              <a:t>born</a:t>
            </a:r>
            <a:r>
              <a:rPr lang="it-IT" sz="2000" dirty="0">
                <a:solidFill>
                  <a:srgbClr val="000000"/>
                </a:solidFill>
              </a:rPr>
              <a:t> on 1995 (on 1997 under </a:t>
            </a:r>
            <a:r>
              <a:rPr lang="it-IT" sz="2000" dirty="0" err="1">
                <a:solidFill>
                  <a:srgbClr val="000000"/>
                </a:solidFill>
              </a:rPr>
              <a:t>this</a:t>
            </a:r>
            <a:r>
              <a:rPr lang="it-IT" sz="2000" dirty="0">
                <a:solidFill>
                  <a:srgbClr val="000000"/>
                </a:solidFill>
              </a:rPr>
              <a:t> domain) </a:t>
            </a:r>
            <a:r>
              <a:rPr lang="it-IT" sz="2000" dirty="0" err="1">
                <a:solidFill>
                  <a:srgbClr val="000000"/>
                </a:solidFill>
              </a:rPr>
              <a:t>has</a:t>
            </a:r>
            <a:r>
              <a:rPr lang="it-IT" sz="2000" dirty="0">
                <a:solidFill>
                  <a:srgbClr val="000000"/>
                </a:solidFill>
              </a:rPr>
              <a:t> </a:t>
            </a:r>
            <a:r>
              <a:rPr lang="it-IT" sz="2000" dirty="0" err="1">
                <a:solidFill>
                  <a:srgbClr val="000000"/>
                </a:solidFill>
              </a:rPr>
              <a:t>actually</a:t>
            </a:r>
            <a:r>
              <a:rPr lang="it-IT" sz="2000" dirty="0">
                <a:solidFill>
                  <a:srgbClr val="000000"/>
                </a:solidFill>
              </a:rPr>
              <a:t> 15.000+ </a:t>
            </a:r>
            <a:r>
              <a:rPr lang="it-IT" sz="2000" dirty="0" err="1">
                <a:solidFill>
                  <a:srgbClr val="000000"/>
                </a:solidFill>
              </a:rPr>
              <a:t>pages</a:t>
            </a:r>
            <a:r>
              <a:rPr lang="it-IT" sz="2000" dirty="0">
                <a:solidFill>
                  <a:srgbClr val="000000"/>
                </a:solidFill>
              </a:rPr>
              <a:t>, </a:t>
            </a:r>
            <a:r>
              <a:rPr lang="it-IT" sz="2000" dirty="0" err="1">
                <a:solidFill>
                  <a:srgbClr val="000000"/>
                </a:solidFill>
              </a:rPr>
              <a:t>created</a:t>
            </a:r>
            <a:r>
              <a:rPr lang="it-IT" sz="2000" dirty="0">
                <a:solidFill>
                  <a:srgbClr val="000000"/>
                </a:solidFill>
              </a:rPr>
              <a:t> and </a:t>
            </a:r>
            <a:r>
              <a:rPr lang="it-IT" sz="2000" dirty="0" err="1">
                <a:solidFill>
                  <a:srgbClr val="000000"/>
                </a:solidFill>
              </a:rPr>
              <a:t>maintained</a:t>
            </a:r>
            <a:r>
              <a:rPr lang="it-IT" sz="2000" dirty="0">
                <a:solidFill>
                  <a:srgbClr val="000000"/>
                </a:solidFill>
              </a:rPr>
              <a:t> </a:t>
            </a:r>
            <a:r>
              <a:rPr lang="it-IT" sz="2000" dirty="0" err="1">
                <a:solidFill>
                  <a:srgbClr val="000000"/>
                </a:solidFill>
              </a:rPr>
              <a:t>by</a:t>
            </a:r>
            <a:r>
              <a:rPr lang="it-IT" sz="2000" dirty="0">
                <a:solidFill>
                  <a:srgbClr val="000000"/>
                </a:solidFill>
              </a:rPr>
              <a:t> a </a:t>
            </a:r>
            <a:r>
              <a:rPr lang="it-IT" sz="2000" dirty="0" err="1">
                <a:solidFill>
                  <a:srgbClr val="000000"/>
                </a:solidFill>
              </a:rPr>
              <a:t>distributed</a:t>
            </a:r>
            <a:r>
              <a:rPr lang="it-IT" sz="2000" dirty="0">
                <a:solidFill>
                  <a:srgbClr val="000000"/>
                </a:solidFill>
              </a:rPr>
              <a:t> </a:t>
            </a:r>
            <a:r>
              <a:rPr lang="it-IT" sz="2000" dirty="0" err="1">
                <a:solidFill>
                  <a:srgbClr val="000000"/>
                </a:solidFill>
              </a:rPr>
              <a:t>editorial</a:t>
            </a:r>
            <a:r>
              <a:rPr lang="it-IT" sz="2000" dirty="0">
                <a:solidFill>
                  <a:srgbClr val="000000"/>
                </a:solidFill>
              </a:rPr>
              <a:t> staff (120+ people). </a:t>
            </a:r>
            <a:r>
              <a:rPr lang="it-IT" sz="2000" dirty="0" err="1">
                <a:solidFill>
                  <a:srgbClr val="000000"/>
                </a:solidFill>
              </a:rPr>
              <a:t>It</a:t>
            </a:r>
            <a:r>
              <a:rPr lang="it-IT" sz="2000" dirty="0">
                <a:solidFill>
                  <a:srgbClr val="000000"/>
                </a:solidFill>
              </a:rPr>
              <a:t> </a:t>
            </a:r>
            <a:r>
              <a:rPr lang="it-IT" sz="2000" dirty="0" err="1">
                <a:solidFill>
                  <a:srgbClr val="000000"/>
                </a:solidFill>
              </a:rPr>
              <a:t>promotes</a:t>
            </a:r>
            <a:r>
              <a:rPr lang="it-IT" sz="2000" dirty="0">
                <a:solidFill>
                  <a:srgbClr val="000000"/>
                </a:solidFill>
              </a:rPr>
              <a:t> the </a:t>
            </a:r>
            <a:r>
              <a:rPr lang="it-IT" sz="2000" dirty="0" err="1">
                <a:solidFill>
                  <a:srgbClr val="000000"/>
                </a:solidFill>
              </a:rPr>
              <a:t>principles</a:t>
            </a:r>
            <a:r>
              <a:rPr lang="it-IT" sz="2000" dirty="0">
                <a:solidFill>
                  <a:srgbClr val="000000"/>
                </a:solidFill>
              </a:rPr>
              <a:t> </a:t>
            </a:r>
            <a:r>
              <a:rPr lang="it-IT" sz="2000" dirty="0" err="1">
                <a:solidFill>
                  <a:srgbClr val="000000"/>
                </a:solidFill>
              </a:rPr>
              <a:t>for</a:t>
            </a:r>
            <a:r>
              <a:rPr lang="it-IT" sz="2000" dirty="0">
                <a:solidFill>
                  <a:srgbClr val="000000"/>
                </a:solidFill>
              </a:rPr>
              <a:t> the </a:t>
            </a:r>
            <a:r>
              <a:rPr lang="it-IT" sz="2000" dirty="0" err="1">
                <a:solidFill>
                  <a:srgbClr val="000000"/>
                </a:solidFill>
              </a:rPr>
              <a:t>accessibility</a:t>
            </a:r>
            <a:r>
              <a:rPr lang="it-IT" sz="2000" dirty="0">
                <a:solidFill>
                  <a:srgbClr val="000000"/>
                </a:solidFill>
              </a:rPr>
              <a:t> </a:t>
            </a:r>
            <a:r>
              <a:rPr lang="it-IT" sz="2000" dirty="0" err="1">
                <a:solidFill>
                  <a:srgbClr val="000000"/>
                </a:solidFill>
              </a:rPr>
              <a:t>to</a:t>
            </a:r>
            <a:r>
              <a:rPr lang="it-IT" sz="2000" dirty="0">
                <a:solidFill>
                  <a:srgbClr val="000000"/>
                </a:solidFill>
              </a:rPr>
              <a:t> web </a:t>
            </a:r>
            <a:r>
              <a:rPr lang="it-IT" sz="2000" dirty="0" err="1">
                <a:solidFill>
                  <a:srgbClr val="000000"/>
                </a:solidFill>
              </a:rPr>
              <a:t>contents</a:t>
            </a:r>
            <a:r>
              <a:rPr lang="it-IT" sz="2000" dirty="0">
                <a:solidFill>
                  <a:srgbClr val="000000"/>
                </a:solidFill>
              </a:rPr>
              <a:t> in </a:t>
            </a:r>
            <a:r>
              <a:rPr lang="it-IT" sz="2000" dirty="0" err="1">
                <a:solidFill>
                  <a:srgbClr val="000000"/>
                </a:solidFill>
              </a:rPr>
              <a:t>general</a:t>
            </a:r>
            <a:r>
              <a:rPr lang="it-IT" sz="2000" dirty="0">
                <a:solidFill>
                  <a:srgbClr val="000000"/>
                </a:solidFill>
              </a:rPr>
              <a:t> and </a:t>
            </a:r>
            <a:r>
              <a:rPr lang="it-IT" sz="2000" dirty="0" err="1">
                <a:solidFill>
                  <a:srgbClr val="000000"/>
                </a:solidFill>
              </a:rPr>
              <a:t>to</a:t>
            </a:r>
            <a:r>
              <a:rPr lang="it-IT" sz="2000" dirty="0">
                <a:solidFill>
                  <a:srgbClr val="000000"/>
                </a:solidFill>
              </a:rPr>
              <a:t> </a:t>
            </a:r>
            <a:r>
              <a:rPr lang="it-IT" sz="2000" dirty="0" err="1">
                <a:solidFill>
                  <a:srgbClr val="000000"/>
                </a:solidFill>
              </a:rPr>
              <a:t>libraries</a:t>
            </a:r>
            <a:r>
              <a:rPr lang="it-IT" sz="2000" dirty="0">
                <a:solidFill>
                  <a:srgbClr val="000000"/>
                </a:solidFill>
              </a:rPr>
              <a:t>' </a:t>
            </a:r>
            <a:r>
              <a:rPr lang="it-IT" sz="2000" dirty="0" err="1">
                <a:solidFill>
                  <a:srgbClr val="000000"/>
                </a:solidFill>
              </a:rPr>
              <a:t>contents</a:t>
            </a:r>
            <a:r>
              <a:rPr lang="it-IT" sz="2000" dirty="0">
                <a:solidFill>
                  <a:srgbClr val="000000"/>
                </a:solidFill>
              </a:rPr>
              <a:t> in </a:t>
            </a:r>
            <a:r>
              <a:rPr lang="it-IT" sz="2000" dirty="0" err="1">
                <a:solidFill>
                  <a:srgbClr val="000000"/>
                </a:solidFill>
              </a:rPr>
              <a:t>particular</a:t>
            </a:r>
            <a:r>
              <a:rPr lang="it-IT" sz="2000" dirty="0">
                <a:solidFill>
                  <a:srgbClr val="000000"/>
                </a:solidFill>
              </a:rPr>
              <a:t>.</a:t>
            </a:r>
          </a:p>
        </p:txBody>
      </p:sp>
      <p:sp>
        <p:nvSpPr>
          <p:cNvPr id="18435" name="AutoShape 3"/>
          <p:cNvSpPr>
            <a:spLocks noChangeArrowheads="1"/>
          </p:cNvSpPr>
          <p:nvPr/>
        </p:nvSpPr>
        <p:spPr bwMode="auto">
          <a:xfrm>
            <a:off x="7115206" y="1403350"/>
            <a:ext cx="1957388" cy="720725"/>
          </a:xfrm>
          <a:prstGeom prst="roundRect">
            <a:avLst>
              <a:gd name="adj" fmla="val 218"/>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idx="10"/>
          </p:nvPr>
        </p:nvSpPr>
        <p:spPr/>
        <p:txBody>
          <a:bodyPr/>
          <a:lstStyle/>
          <a:p>
            <a:fld id="{13E04A2F-6B8E-47CF-B1BC-7083E0259435}" type="slidenum">
              <a:rPr lang="it-IT"/>
              <a:pPr/>
              <a:t>11</a:t>
            </a:fld>
            <a:r>
              <a:rPr lang="it-IT"/>
              <a:t>/</a:t>
            </a:r>
            <a:br>
              <a:rPr lang="it-IT"/>
            </a:br>
            <a:r>
              <a:rPr lang="it-IT"/>
              <a:t>33</a:t>
            </a:r>
          </a:p>
        </p:txBody>
      </p:sp>
      <p:sp>
        <p:nvSpPr>
          <p:cNvPr id="19457" name="Rectangle 1"/>
          <p:cNvSpPr>
            <a:spLocks noChangeArrowheads="1"/>
          </p:cNvSpPr>
          <p:nvPr/>
        </p:nvSpPr>
        <p:spPr bwMode="auto">
          <a:xfrm>
            <a:off x="381000" y="152400"/>
            <a:ext cx="8229600" cy="1468438"/>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What were the aims?</a:t>
            </a:r>
          </a:p>
        </p:txBody>
      </p:sp>
      <p:sp>
        <p:nvSpPr>
          <p:cNvPr id="19458" name="Rectangle 2"/>
          <p:cNvSpPr>
            <a:spLocks noChangeArrowheads="1"/>
          </p:cNvSpPr>
          <p:nvPr/>
        </p:nvSpPr>
        <p:spPr bwMode="auto">
          <a:xfrm>
            <a:off x="179388" y="1785926"/>
            <a:ext cx="7380287" cy="4843474"/>
          </a:xfrm>
          <a:prstGeom prst="rect">
            <a:avLst/>
          </a:prstGeom>
          <a:noFill/>
          <a:ln w="9525">
            <a:noFill/>
            <a:round/>
            <a:headEnd/>
            <a:tailEnd/>
          </a:ln>
          <a:effectLst/>
        </p:spPr>
        <p:txBody>
          <a:bodyPr lIns="90000" tIns="46800" rIns="90000" bIns="46800"/>
          <a:lstStyle/>
          <a:p>
            <a: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rPr>
              <a:t>AIB-WEB, </a:t>
            </a:r>
            <a:r>
              <a:rPr lang="it-IT" sz="2000" dirty="0" err="1">
                <a:solidFill>
                  <a:srgbClr val="000000"/>
                </a:solidFill>
              </a:rPr>
              <a:t>over</a:t>
            </a:r>
            <a:r>
              <a:rPr lang="it-IT" sz="2000" dirty="0">
                <a:solidFill>
                  <a:srgbClr val="000000"/>
                </a:solidFill>
              </a:rPr>
              <a:t> the </a:t>
            </a:r>
            <a:r>
              <a:rPr lang="it-IT" sz="2000" dirty="0" err="1">
                <a:solidFill>
                  <a:srgbClr val="000000"/>
                </a:solidFill>
              </a:rPr>
              <a:t>years</a:t>
            </a:r>
            <a:r>
              <a:rPr lang="it-IT" sz="2000" dirty="0">
                <a:solidFill>
                  <a:srgbClr val="000000"/>
                </a:solidFill>
              </a:rPr>
              <a:t>, </a:t>
            </a:r>
            <a:r>
              <a:rPr lang="it-IT" sz="2000" dirty="0" err="1">
                <a:solidFill>
                  <a:srgbClr val="000000"/>
                </a:solidFill>
              </a:rPr>
              <a:t>has</a:t>
            </a:r>
            <a:r>
              <a:rPr lang="it-IT" sz="2000" dirty="0">
                <a:solidFill>
                  <a:srgbClr val="000000"/>
                </a:solidFill>
              </a:rPr>
              <a:t> </a:t>
            </a:r>
            <a:r>
              <a:rPr lang="it-IT" sz="2000" dirty="0" err="1">
                <a:solidFill>
                  <a:srgbClr val="000000"/>
                </a:solidFill>
              </a:rPr>
              <a:t>always</a:t>
            </a:r>
            <a:r>
              <a:rPr lang="it-IT" sz="2000" dirty="0">
                <a:solidFill>
                  <a:srgbClr val="000000"/>
                </a:solidFill>
              </a:rPr>
              <a:t> </a:t>
            </a:r>
            <a:r>
              <a:rPr lang="it-IT" sz="2000" dirty="0" err="1">
                <a:solidFill>
                  <a:srgbClr val="000000"/>
                </a:solidFill>
              </a:rPr>
              <a:t>been</a:t>
            </a:r>
            <a:r>
              <a:rPr lang="it-IT" sz="2000" dirty="0">
                <a:solidFill>
                  <a:srgbClr val="000000"/>
                </a:solidFill>
              </a:rPr>
              <a:t> </a:t>
            </a:r>
            <a:r>
              <a:rPr lang="it-IT" sz="2000" dirty="0" err="1">
                <a:solidFill>
                  <a:srgbClr val="000000"/>
                </a:solidFill>
              </a:rPr>
              <a:t>focused</a:t>
            </a:r>
            <a:r>
              <a:rPr lang="it-IT" sz="2000" dirty="0">
                <a:solidFill>
                  <a:srgbClr val="000000"/>
                </a:solidFill>
              </a:rPr>
              <a:t> on the </a:t>
            </a:r>
            <a:r>
              <a:rPr lang="it-IT" sz="2000" dirty="0" err="1">
                <a:solidFill>
                  <a:srgbClr val="000000"/>
                </a:solidFill>
              </a:rPr>
              <a:t>content</a:t>
            </a:r>
            <a:r>
              <a:rPr lang="it-IT" sz="2000" dirty="0">
                <a:solidFill>
                  <a:srgbClr val="000000"/>
                </a:solidFill>
              </a:rPr>
              <a:t>, in the </a:t>
            </a:r>
            <a:r>
              <a:rPr lang="it-IT" sz="2000" dirty="0" err="1">
                <a:solidFill>
                  <a:srgbClr val="000000"/>
                </a:solidFill>
              </a:rPr>
              <a:t>name</a:t>
            </a:r>
            <a:r>
              <a:rPr lang="it-IT" sz="2000" dirty="0">
                <a:solidFill>
                  <a:srgbClr val="000000"/>
                </a:solidFill>
              </a:rPr>
              <a:t> </a:t>
            </a:r>
            <a:r>
              <a:rPr lang="it-IT" sz="2000" dirty="0" err="1">
                <a:solidFill>
                  <a:srgbClr val="000000"/>
                </a:solidFill>
              </a:rPr>
              <a:t>of</a:t>
            </a:r>
            <a:r>
              <a:rPr lang="it-IT" sz="2000" dirty="0">
                <a:solidFill>
                  <a:srgbClr val="000000"/>
                </a:solidFill>
              </a:rPr>
              <a:t> </a:t>
            </a:r>
            <a:r>
              <a:rPr lang="it-IT" sz="2000" dirty="0" err="1">
                <a:solidFill>
                  <a:srgbClr val="000000"/>
                </a:solidFill>
              </a:rPr>
              <a:t>accessibility</a:t>
            </a:r>
            <a:r>
              <a:rPr lang="it-IT" sz="2000" dirty="0">
                <a:solidFill>
                  <a:srgbClr val="000000"/>
                </a:solidFill>
              </a:rPr>
              <a:t> and </a:t>
            </a:r>
            <a:r>
              <a:rPr lang="it-IT" sz="2000" dirty="0" err="1">
                <a:solidFill>
                  <a:srgbClr val="000000"/>
                </a:solidFill>
              </a:rPr>
              <a:t>simplicity</a:t>
            </a:r>
            <a:r>
              <a:rPr lang="it-IT" sz="2000" dirty="0">
                <a:solidFill>
                  <a:srgbClr val="000000"/>
                </a:solidFill>
              </a:rPr>
              <a:t>, </a:t>
            </a:r>
            <a:r>
              <a:rPr lang="it-IT" sz="2000" dirty="0" err="1">
                <a:solidFill>
                  <a:srgbClr val="000000"/>
                </a:solidFill>
              </a:rPr>
              <a:t>sacrificing</a:t>
            </a:r>
            <a:r>
              <a:rPr lang="it-IT" sz="2000" dirty="0">
                <a:solidFill>
                  <a:srgbClr val="000000"/>
                </a:solidFill>
              </a:rPr>
              <a:t> some </a:t>
            </a:r>
            <a:r>
              <a:rPr lang="it-IT" sz="2000" dirty="0" err="1">
                <a:solidFill>
                  <a:srgbClr val="000000"/>
                </a:solidFill>
              </a:rPr>
              <a:t>elements</a:t>
            </a:r>
            <a:r>
              <a:rPr lang="it-IT" sz="2000" dirty="0">
                <a:solidFill>
                  <a:srgbClr val="000000"/>
                </a:solidFill>
              </a:rPr>
              <a:t> </a:t>
            </a:r>
            <a:r>
              <a:rPr lang="it-IT" sz="2000" dirty="0" err="1">
                <a:solidFill>
                  <a:srgbClr val="000000"/>
                </a:solidFill>
              </a:rPr>
              <a:t>such</a:t>
            </a:r>
            <a:r>
              <a:rPr lang="it-IT" sz="2000" dirty="0">
                <a:solidFill>
                  <a:srgbClr val="000000"/>
                </a:solidFill>
              </a:rPr>
              <a:t> </a:t>
            </a:r>
            <a:r>
              <a:rPr lang="it-IT" sz="2000" dirty="0" err="1">
                <a:solidFill>
                  <a:srgbClr val="000000"/>
                </a:solidFill>
              </a:rPr>
              <a:t>as</a:t>
            </a:r>
            <a:r>
              <a:rPr lang="it-IT" sz="2000" dirty="0">
                <a:solidFill>
                  <a:srgbClr val="000000"/>
                </a:solidFill>
              </a:rPr>
              <a:t> </a:t>
            </a:r>
            <a:r>
              <a:rPr lang="it-IT" sz="2000" dirty="0" err="1">
                <a:solidFill>
                  <a:srgbClr val="000000"/>
                </a:solidFill>
              </a:rPr>
              <a:t>graphics</a:t>
            </a:r>
            <a:r>
              <a:rPr lang="it-IT" sz="2000" dirty="0">
                <a:solidFill>
                  <a:srgbClr val="000000"/>
                </a:solidFill>
              </a:rPr>
              <a:t>, </a:t>
            </a:r>
            <a:r>
              <a:rPr lang="it-IT" sz="2000" dirty="0" err="1">
                <a:solidFill>
                  <a:srgbClr val="000000"/>
                </a:solidFill>
              </a:rPr>
              <a:t>presentation</a:t>
            </a:r>
            <a:r>
              <a:rPr lang="it-IT" sz="2000" dirty="0">
                <a:solidFill>
                  <a:srgbClr val="000000"/>
                </a:solidFill>
              </a:rPr>
              <a:t>, </a:t>
            </a:r>
            <a:r>
              <a:rPr lang="it-IT" sz="2000" dirty="0" err="1">
                <a:solidFill>
                  <a:srgbClr val="000000"/>
                </a:solidFill>
              </a:rPr>
              <a:t>inclusion</a:t>
            </a:r>
            <a:r>
              <a:rPr lang="it-IT" sz="2000" dirty="0">
                <a:solidFill>
                  <a:srgbClr val="000000"/>
                </a:solidFill>
              </a:rPr>
              <a:t> </a:t>
            </a:r>
            <a:r>
              <a:rPr lang="it-IT" sz="2000" dirty="0" err="1">
                <a:solidFill>
                  <a:srgbClr val="000000"/>
                </a:solidFill>
              </a:rPr>
              <a:t>of</a:t>
            </a:r>
            <a:r>
              <a:rPr lang="it-IT" sz="2000" dirty="0">
                <a:solidFill>
                  <a:srgbClr val="000000"/>
                </a:solidFill>
              </a:rPr>
              <a:t> multimedia </a:t>
            </a:r>
            <a:r>
              <a:rPr lang="it-IT" sz="2000" dirty="0" err="1">
                <a:solidFill>
                  <a:srgbClr val="000000"/>
                </a:solidFill>
              </a:rPr>
              <a:t>content</a:t>
            </a:r>
            <a:r>
              <a:rPr lang="it-IT" sz="2000" dirty="0">
                <a:solidFill>
                  <a:srgbClr val="000000"/>
                </a:solidFill>
              </a:rPr>
              <a:t>.</a:t>
            </a:r>
          </a:p>
          <a:p>
            <a: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rPr>
              <a:t>An </a:t>
            </a:r>
            <a:r>
              <a:rPr lang="it-IT" sz="2000" dirty="0" err="1">
                <a:solidFill>
                  <a:srgbClr val="000000"/>
                </a:solidFill>
              </a:rPr>
              <a:t>admirable</a:t>
            </a:r>
            <a:r>
              <a:rPr lang="it-IT" sz="2000" dirty="0">
                <a:solidFill>
                  <a:srgbClr val="000000"/>
                </a:solidFill>
              </a:rPr>
              <a:t> </a:t>
            </a:r>
            <a:r>
              <a:rPr lang="it-IT" sz="2000" dirty="0" err="1">
                <a:solidFill>
                  <a:srgbClr val="000000"/>
                </a:solidFill>
              </a:rPr>
              <a:t>severity</a:t>
            </a:r>
            <a:r>
              <a:rPr lang="it-IT" sz="2000" dirty="0">
                <a:solidFill>
                  <a:srgbClr val="000000"/>
                </a:solidFill>
              </a:rPr>
              <a:t> in the </a:t>
            </a:r>
            <a:r>
              <a:rPr lang="it-IT" sz="2000" dirty="0" err="1">
                <a:solidFill>
                  <a:srgbClr val="000000"/>
                </a:solidFill>
              </a:rPr>
              <a:t>definition</a:t>
            </a:r>
            <a:r>
              <a:rPr lang="it-IT" sz="2000" dirty="0">
                <a:solidFill>
                  <a:srgbClr val="000000"/>
                </a:solidFill>
              </a:rPr>
              <a:t> and management </a:t>
            </a:r>
            <a:r>
              <a:rPr lang="it-IT" sz="2000" dirty="0" err="1">
                <a:solidFill>
                  <a:srgbClr val="000000"/>
                </a:solidFill>
              </a:rPr>
              <a:t>of</a:t>
            </a:r>
            <a:r>
              <a:rPr lang="it-IT" sz="2000" dirty="0">
                <a:solidFill>
                  <a:srgbClr val="000000"/>
                </a:solidFill>
              </a:rPr>
              <a:t> a </a:t>
            </a:r>
            <a:r>
              <a:rPr lang="it-IT" sz="2000" dirty="0" err="1">
                <a:solidFill>
                  <a:srgbClr val="000000"/>
                </a:solidFill>
              </a:rPr>
              <a:t>universal</a:t>
            </a:r>
            <a:r>
              <a:rPr lang="it-IT" sz="2000" dirty="0">
                <a:solidFill>
                  <a:srgbClr val="000000"/>
                </a:solidFill>
              </a:rPr>
              <a:t> </a:t>
            </a:r>
            <a:r>
              <a:rPr lang="it-IT" sz="2000" dirty="0" err="1">
                <a:solidFill>
                  <a:srgbClr val="000000"/>
                </a:solidFill>
              </a:rPr>
              <a:t>access</a:t>
            </a:r>
            <a:r>
              <a:rPr lang="it-IT" sz="2000" dirty="0">
                <a:solidFill>
                  <a:srgbClr val="000000"/>
                </a:solidFill>
              </a:rPr>
              <a:t> policy </a:t>
            </a:r>
            <a:r>
              <a:rPr lang="it-IT" sz="2000" dirty="0" err="1">
                <a:solidFill>
                  <a:srgbClr val="000000"/>
                </a:solidFill>
              </a:rPr>
              <a:t>was</a:t>
            </a:r>
            <a:r>
              <a:rPr lang="it-IT" sz="2000" dirty="0">
                <a:solidFill>
                  <a:srgbClr val="000000"/>
                </a:solidFill>
              </a:rPr>
              <a:t> </a:t>
            </a:r>
            <a:r>
              <a:rPr lang="it-IT" sz="2000" dirty="0" err="1">
                <a:solidFill>
                  <a:srgbClr val="000000"/>
                </a:solidFill>
              </a:rPr>
              <a:t>not</a:t>
            </a:r>
            <a:r>
              <a:rPr lang="it-IT" sz="2000" dirty="0">
                <a:solidFill>
                  <a:srgbClr val="000000"/>
                </a:solidFill>
              </a:rPr>
              <a:t> </a:t>
            </a:r>
            <a:r>
              <a:rPr lang="it-IT" sz="2000" dirty="0" err="1">
                <a:solidFill>
                  <a:srgbClr val="000000"/>
                </a:solidFill>
              </a:rPr>
              <a:t>accompanied</a:t>
            </a:r>
            <a:r>
              <a:rPr lang="it-IT" sz="2000" dirty="0">
                <a:solidFill>
                  <a:srgbClr val="000000"/>
                </a:solidFill>
              </a:rPr>
              <a:t> </a:t>
            </a:r>
            <a:r>
              <a:rPr lang="it-IT" sz="2000" dirty="0" err="1">
                <a:solidFill>
                  <a:srgbClr val="000000"/>
                </a:solidFill>
              </a:rPr>
              <a:t>by</a:t>
            </a:r>
            <a:r>
              <a:rPr lang="it-IT" sz="2000" dirty="0">
                <a:solidFill>
                  <a:srgbClr val="000000"/>
                </a:solidFill>
              </a:rPr>
              <a:t> a </a:t>
            </a:r>
            <a:r>
              <a:rPr lang="it-IT" sz="2000" dirty="0" err="1">
                <a:solidFill>
                  <a:srgbClr val="000000"/>
                </a:solidFill>
              </a:rPr>
              <a:t>gradual</a:t>
            </a:r>
            <a:r>
              <a:rPr lang="it-IT" sz="2000" dirty="0">
                <a:solidFill>
                  <a:srgbClr val="000000"/>
                </a:solidFill>
              </a:rPr>
              <a:t> </a:t>
            </a:r>
            <a:r>
              <a:rPr lang="it-IT" sz="2000" dirty="0" err="1">
                <a:solidFill>
                  <a:srgbClr val="000000"/>
                </a:solidFill>
              </a:rPr>
              <a:t>adjustment</a:t>
            </a:r>
            <a:r>
              <a:rPr lang="it-IT" sz="2000" dirty="0">
                <a:solidFill>
                  <a:srgbClr val="000000"/>
                </a:solidFill>
              </a:rPr>
              <a:t> </a:t>
            </a:r>
            <a:r>
              <a:rPr lang="it-IT" sz="2000" dirty="0" err="1">
                <a:solidFill>
                  <a:srgbClr val="000000"/>
                </a:solidFill>
              </a:rPr>
              <a:t>of</a:t>
            </a:r>
            <a:r>
              <a:rPr lang="it-IT" sz="2000" dirty="0">
                <a:solidFill>
                  <a:srgbClr val="000000"/>
                </a:solidFill>
              </a:rPr>
              <a:t> the </a:t>
            </a:r>
            <a:r>
              <a:rPr lang="it-IT" sz="2000" dirty="0" err="1">
                <a:solidFill>
                  <a:srgbClr val="000000"/>
                </a:solidFill>
              </a:rPr>
              <a:t>rich</a:t>
            </a:r>
            <a:r>
              <a:rPr lang="it-IT" sz="2000" dirty="0">
                <a:solidFill>
                  <a:srgbClr val="000000"/>
                </a:solidFill>
              </a:rPr>
              <a:t> and </a:t>
            </a:r>
            <a:r>
              <a:rPr lang="it-IT" sz="2000" dirty="0" err="1">
                <a:solidFill>
                  <a:srgbClr val="000000"/>
                </a:solidFill>
              </a:rPr>
              <a:t>complex</a:t>
            </a:r>
            <a:r>
              <a:rPr lang="it-IT" sz="2000" dirty="0">
                <a:solidFill>
                  <a:srgbClr val="000000"/>
                </a:solidFill>
              </a:rPr>
              <a:t> web site </a:t>
            </a:r>
            <a:r>
              <a:rPr lang="it-IT" sz="2000" dirty="0" err="1">
                <a:solidFill>
                  <a:srgbClr val="000000"/>
                </a:solidFill>
              </a:rPr>
              <a:t>to</a:t>
            </a:r>
            <a:r>
              <a:rPr lang="it-IT" sz="2000" dirty="0">
                <a:solidFill>
                  <a:srgbClr val="000000"/>
                </a:solidFill>
              </a:rPr>
              <a:t> the </a:t>
            </a:r>
            <a:r>
              <a:rPr lang="it-IT" sz="2000" dirty="0" err="1">
                <a:solidFill>
                  <a:srgbClr val="000000"/>
                </a:solidFill>
              </a:rPr>
              <a:t>obvious</a:t>
            </a:r>
            <a:r>
              <a:rPr lang="it-IT" sz="2000" dirty="0">
                <a:solidFill>
                  <a:srgbClr val="000000"/>
                </a:solidFill>
              </a:rPr>
              <a:t> web </a:t>
            </a:r>
            <a:r>
              <a:rPr lang="it-IT" sz="2000" dirty="0" err="1">
                <a:solidFill>
                  <a:srgbClr val="000000"/>
                </a:solidFill>
              </a:rPr>
              <a:t>environment</a:t>
            </a:r>
            <a:r>
              <a:rPr lang="it-IT" sz="2000" dirty="0">
                <a:solidFill>
                  <a:srgbClr val="000000"/>
                </a:solidFill>
              </a:rPr>
              <a:t> </a:t>
            </a:r>
            <a:r>
              <a:rPr lang="it-IT" sz="2000" dirty="0" err="1">
                <a:solidFill>
                  <a:srgbClr val="000000"/>
                </a:solidFill>
              </a:rPr>
              <a:t>changes</a:t>
            </a:r>
            <a:r>
              <a:rPr lang="it-IT" sz="2000" dirty="0">
                <a:solidFill>
                  <a:srgbClr val="000000"/>
                </a:solidFill>
              </a:rPr>
              <a:t> (</a:t>
            </a:r>
            <a:r>
              <a:rPr lang="it-IT" sz="2000" dirty="0" err="1">
                <a:solidFill>
                  <a:srgbClr val="000000"/>
                </a:solidFill>
              </a:rPr>
              <a:t>both</a:t>
            </a:r>
            <a:r>
              <a:rPr lang="it-IT" sz="2000" dirty="0">
                <a:solidFill>
                  <a:srgbClr val="000000"/>
                </a:solidFill>
              </a:rPr>
              <a:t> </a:t>
            </a:r>
            <a:r>
              <a:rPr lang="it-IT" sz="2000" dirty="0" err="1">
                <a:solidFill>
                  <a:srgbClr val="000000"/>
                </a:solidFill>
              </a:rPr>
              <a:t>technical</a:t>
            </a:r>
            <a:r>
              <a:rPr lang="it-IT" sz="2000" dirty="0">
                <a:solidFill>
                  <a:srgbClr val="000000"/>
                </a:solidFill>
              </a:rPr>
              <a:t> and in </a:t>
            </a:r>
            <a:r>
              <a:rPr lang="it-IT" sz="2000" dirty="0" err="1">
                <a:solidFill>
                  <a:srgbClr val="000000"/>
                </a:solidFill>
              </a:rPr>
              <a:t>users</a:t>
            </a:r>
            <a:r>
              <a:rPr lang="it-IT" sz="2000" dirty="0">
                <a:solidFill>
                  <a:srgbClr val="000000"/>
                </a:solidFill>
              </a:rPr>
              <a:t> </a:t>
            </a:r>
            <a:r>
              <a:rPr lang="it-IT" sz="2000" dirty="0" err="1">
                <a:solidFill>
                  <a:srgbClr val="000000"/>
                </a:solidFill>
              </a:rPr>
              <a:t>interaction</a:t>
            </a:r>
            <a:r>
              <a:rPr lang="it-IT" sz="2000" dirty="0">
                <a:solidFill>
                  <a:srgbClr val="000000"/>
                </a:solidFill>
              </a:rPr>
              <a:t>).</a:t>
            </a:r>
          </a:p>
          <a:p>
            <a: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err="1">
                <a:solidFill>
                  <a:srgbClr val="000000"/>
                </a:solidFill>
              </a:rPr>
              <a:t>After</a:t>
            </a:r>
            <a:r>
              <a:rPr lang="it-IT" sz="2000" dirty="0">
                <a:solidFill>
                  <a:srgbClr val="000000"/>
                </a:solidFill>
              </a:rPr>
              <a:t> the </a:t>
            </a:r>
            <a:r>
              <a:rPr lang="it-IT" sz="2000" dirty="0" err="1">
                <a:solidFill>
                  <a:srgbClr val="000000"/>
                </a:solidFill>
              </a:rPr>
              <a:t>decision</a:t>
            </a:r>
            <a:r>
              <a:rPr lang="it-IT" sz="2000" dirty="0">
                <a:solidFill>
                  <a:srgbClr val="000000"/>
                </a:solidFill>
              </a:rPr>
              <a:t> </a:t>
            </a:r>
            <a:r>
              <a:rPr lang="it-IT" sz="2000" dirty="0" err="1">
                <a:solidFill>
                  <a:srgbClr val="000000"/>
                </a:solidFill>
              </a:rPr>
              <a:t>of</a:t>
            </a:r>
            <a:r>
              <a:rPr lang="it-IT" sz="2000" dirty="0">
                <a:solidFill>
                  <a:srgbClr val="000000"/>
                </a:solidFill>
              </a:rPr>
              <a:t> AIB </a:t>
            </a:r>
            <a:r>
              <a:rPr lang="it-IT" sz="2000" dirty="0" err="1">
                <a:solidFill>
                  <a:srgbClr val="000000"/>
                </a:solidFill>
              </a:rPr>
              <a:t>to</a:t>
            </a:r>
            <a:r>
              <a:rPr lang="it-IT" sz="2000" dirty="0">
                <a:solidFill>
                  <a:srgbClr val="000000"/>
                </a:solidFill>
              </a:rPr>
              <a:t> </a:t>
            </a:r>
            <a:r>
              <a:rPr lang="it-IT" sz="2000" dirty="0" err="1">
                <a:solidFill>
                  <a:srgbClr val="000000"/>
                </a:solidFill>
              </a:rPr>
              <a:t>proceed</a:t>
            </a:r>
            <a:r>
              <a:rPr lang="it-IT" sz="2000" dirty="0">
                <a:solidFill>
                  <a:srgbClr val="000000"/>
                </a:solidFill>
              </a:rPr>
              <a:t> </a:t>
            </a:r>
            <a:r>
              <a:rPr lang="it-IT" sz="2000" dirty="0" err="1">
                <a:solidFill>
                  <a:srgbClr val="000000"/>
                </a:solidFill>
              </a:rPr>
              <a:t>with</a:t>
            </a:r>
            <a:r>
              <a:rPr lang="it-IT" sz="2000" dirty="0">
                <a:solidFill>
                  <a:srgbClr val="000000"/>
                </a:solidFill>
              </a:rPr>
              <a:t> the </a:t>
            </a:r>
            <a:r>
              <a:rPr lang="it-IT" sz="2000" dirty="0" err="1">
                <a:solidFill>
                  <a:srgbClr val="000000"/>
                </a:solidFill>
              </a:rPr>
              <a:t>redesign</a:t>
            </a:r>
            <a:r>
              <a:rPr lang="it-IT" sz="2000" dirty="0">
                <a:solidFill>
                  <a:srgbClr val="000000"/>
                </a:solidFill>
              </a:rPr>
              <a:t> and </a:t>
            </a:r>
            <a:r>
              <a:rPr lang="it-IT" sz="2000" dirty="0" err="1">
                <a:solidFill>
                  <a:srgbClr val="000000"/>
                </a:solidFill>
              </a:rPr>
              <a:t>restructuring</a:t>
            </a:r>
            <a:r>
              <a:rPr lang="it-IT" sz="2000" dirty="0">
                <a:solidFill>
                  <a:srgbClr val="000000"/>
                </a:solidFill>
              </a:rPr>
              <a:t> </a:t>
            </a:r>
            <a:r>
              <a:rPr lang="it-IT" sz="2000" dirty="0" err="1">
                <a:solidFill>
                  <a:srgbClr val="000000"/>
                </a:solidFill>
              </a:rPr>
              <a:t>of</a:t>
            </a:r>
            <a:r>
              <a:rPr lang="it-IT" sz="2000" dirty="0">
                <a:solidFill>
                  <a:srgbClr val="000000"/>
                </a:solidFill>
              </a:rPr>
              <a:t> AIB-WEB, </a:t>
            </a:r>
            <a:r>
              <a:rPr lang="it-IT" sz="2000" dirty="0" err="1">
                <a:solidFill>
                  <a:srgbClr val="000000"/>
                </a:solidFill>
              </a:rPr>
              <a:t>from</a:t>
            </a:r>
            <a:r>
              <a:rPr lang="it-IT" sz="2000" dirty="0">
                <a:solidFill>
                  <a:srgbClr val="000000"/>
                </a:solidFill>
              </a:rPr>
              <a:t> a </a:t>
            </a:r>
            <a:r>
              <a:rPr lang="it-IT" sz="2000" dirty="0" err="1">
                <a:solidFill>
                  <a:srgbClr val="000000"/>
                </a:solidFill>
              </a:rPr>
              <a:t>static</a:t>
            </a:r>
            <a:r>
              <a:rPr lang="it-IT" sz="2000" dirty="0">
                <a:solidFill>
                  <a:srgbClr val="000000"/>
                </a:solidFill>
              </a:rPr>
              <a:t> </a:t>
            </a:r>
            <a:r>
              <a:rPr lang="it-IT" sz="2000" dirty="0" err="1">
                <a:solidFill>
                  <a:srgbClr val="000000"/>
                </a:solidFill>
              </a:rPr>
              <a:t>model</a:t>
            </a:r>
            <a:r>
              <a:rPr lang="it-IT" sz="2000" dirty="0">
                <a:solidFill>
                  <a:srgbClr val="000000"/>
                </a:solidFill>
              </a:rPr>
              <a:t> </a:t>
            </a:r>
            <a:r>
              <a:rPr lang="it-IT" sz="2000" dirty="0" err="1">
                <a:solidFill>
                  <a:srgbClr val="000000"/>
                </a:solidFill>
              </a:rPr>
              <a:t>of</a:t>
            </a:r>
            <a:r>
              <a:rPr lang="it-IT" sz="2000" dirty="0">
                <a:solidFill>
                  <a:srgbClr val="000000"/>
                </a:solidFill>
              </a:rPr>
              <a:t> </a:t>
            </a:r>
            <a:r>
              <a:rPr lang="it-IT" sz="2000" dirty="0" err="1">
                <a:solidFill>
                  <a:srgbClr val="000000"/>
                </a:solidFill>
              </a:rPr>
              <a:t>implementation</a:t>
            </a:r>
            <a:r>
              <a:rPr lang="it-IT" sz="2000" dirty="0">
                <a:solidFill>
                  <a:srgbClr val="000000"/>
                </a:solidFill>
              </a:rPr>
              <a:t> </a:t>
            </a:r>
            <a:r>
              <a:rPr lang="it-IT" sz="2000" dirty="0" err="1">
                <a:solidFill>
                  <a:srgbClr val="000000"/>
                </a:solidFill>
              </a:rPr>
              <a:t>of</a:t>
            </a:r>
            <a:r>
              <a:rPr lang="it-IT" sz="2000" dirty="0">
                <a:solidFill>
                  <a:srgbClr val="000000"/>
                </a:solidFill>
              </a:rPr>
              <a:t> the </a:t>
            </a:r>
            <a:r>
              <a:rPr lang="it-IT" sz="2000" dirty="0" err="1">
                <a:solidFill>
                  <a:srgbClr val="000000"/>
                </a:solidFill>
              </a:rPr>
              <a:t>pages</a:t>
            </a:r>
            <a:r>
              <a:rPr lang="it-IT" sz="2000" dirty="0">
                <a:solidFill>
                  <a:srgbClr val="000000"/>
                </a:solidFill>
              </a:rPr>
              <a:t> </a:t>
            </a:r>
            <a:r>
              <a:rPr lang="it-IT" sz="2000" dirty="0" err="1">
                <a:solidFill>
                  <a:srgbClr val="000000"/>
                </a:solidFill>
              </a:rPr>
              <a:t>using</a:t>
            </a:r>
            <a:r>
              <a:rPr lang="it-IT" sz="2000" dirty="0">
                <a:solidFill>
                  <a:srgbClr val="000000"/>
                </a:solidFill>
              </a:rPr>
              <a:t> a CMS, the </a:t>
            </a:r>
            <a:r>
              <a:rPr lang="it-IT" sz="2000" dirty="0" err="1">
                <a:solidFill>
                  <a:srgbClr val="000000"/>
                </a:solidFill>
              </a:rPr>
              <a:t>editorial</a:t>
            </a:r>
            <a:r>
              <a:rPr lang="it-IT" sz="2000" dirty="0">
                <a:solidFill>
                  <a:srgbClr val="000000"/>
                </a:solidFill>
              </a:rPr>
              <a:t> </a:t>
            </a:r>
            <a:r>
              <a:rPr lang="it-IT" sz="2000" dirty="0" err="1">
                <a:solidFill>
                  <a:srgbClr val="000000"/>
                </a:solidFill>
              </a:rPr>
              <a:t>board</a:t>
            </a:r>
            <a:r>
              <a:rPr lang="it-IT" sz="2000" dirty="0">
                <a:solidFill>
                  <a:srgbClr val="000000"/>
                </a:solidFill>
              </a:rPr>
              <a:t> </a:t>
            </a:r>
            <a:r>
              <a:rPr lang="it-IT" sz="2000" dirty="0" err="1">
                <a:solidFill>
                  <a:srgbClr val="000000"/>
                </a:solidFill>
              </a:rPr>
              <a:t>has</a:t>
            </a:r>
            <a:r>
              <a:rPr lang="it-IT" sz="2000" dirty="0">
                <a:solidFill>
                  <a:srgbClr val="000000"/>
                </a:solidFill>
              </a:rPr>
              <a:t> </a:t>
            </a:r>
            <a:r>
              <a:rPr lang="it-IT" sz="2000" dirty="0" err="1">
                <a:solidFill>
                  <a:srgbClr val="000000"/>
                </a:solidFill>
              </a:rPr>
              <a:t>decided</a:t>
            </a:r>
            <a:r>
              <a:rPr lang="it-IT" sz="2000" dirty="0">
                <a:solidFill>
                  <a:srgbClr val="000000"/>
                </a:solidFill>
              </a:rPr>
              <a:t> </a:t>
            </a:r>
            <a:r>
              <a:rPr lang="it-IT" sz="2000" dirty="0" err="1">
                <a:solidFill>
                  <a:srgbClr val="000000"/>
                </a:solidFill>
              </a:rPr>
              <a:t>to</a:t>
            </a:r>
            <a:r>
              <a:rPr lang="it-IT" sz="2000" dirty="0">
                <a:solidFill>
                  <a:srgbClr val="000000"/>
                </a:solidFill>
              </a:rPr>
              <a:t> </a:t>
            </a:r>
            <a:r>
              <a:rPr lang="it-IT" sz="2000" dirty="0" err="1">
                <a:solidFill>
                  <a:srgbClr val="000000"/>
                </a:solidFill>
              </a:rPr>
              <a:t>conduct</a:t>
            </a:r>
            <a:r>
              <a:rPr lang="it-IT" sz="2000" dirty="0">
                <a:solidFill>
                  <a:srgbClr val="000000"/>
                </a:solidFill>
              </a:rPr>
              <a:t> a </a:t>
            </a:r>
            <a:r>
              <a:rPr lang="it-IT" sz="2000" dirty="0" err="1">
                <a:solidFill>
                  <a:srgbClr val="000000"/>
                </a:solidFill>
              </a:rPr>
              <a:t>users</a:t>
            </a:r>
            <a:r>
              <a:rPr lang="it-IT" sz="2000" dirty="0">
                <a:solidFill>
                  <a:srgbClr val="000000"/>
                </a:solidFill>
              </a:rPr>
              <a:t> </a:t>
            </a:r>
            <a:r>
              <a:rPr lang="it-IT" sz="2000" dirty="0" err="1">
                <a:solidFill>
                  <a:srgbClr val="000000"/>
                </a:solidFill>
              </a:rPr>
              <a:t>satisfaction</a:t>
            </a:r>
            <a:r>
              <a:rPr lang="it-IT" sz="2000" dirty="0">
                <a:solidFill>
                  <a:srgbClr val="000000"/>
                </a:solidFill>
              </a:rPr>
              <a:t> </a:t>
            </a:r>
            <a:r>
              <a:rPr lang="it-IT" sz="2000" dirty="0" err="1">
                <a:solidFill>
                  <a:srgbClr val="000000"/>
                </a:solidFill>
              </a:rPr>
              <a:t>survey</a:t>
            </a:r>
            <a:r>
              <a:rPr lang="it-IT" sz="2000" dirty="0">
                <a:solidFill>
                  <a:srgbClr val="000000"/>
                </a:solidFill>
              </a:rPr>
              <a:t>, </a:t>
            </a:r>
            <a:r>
              <a:rPr lang="it-IT" sz="2000" dirty="0" err="1">
                <a:solidFill>
                  <a:srgbClr val="000000"/>
                </a:solidFill>
              </a:rPr>
              <a:t>to</a:t>
            </a:r>
            <a:r>
              <a:rPr lang="it-IT" sz="2000" dirty="0">
                <a:solidFill>
                  <a:srgbClr val="000000"/>
                </a:solidFill>
              </a:rPr>
              <a:t> base on the </a:t>
            </a:r>
            <a:r>
              <a:rPr lang="it-IT" sz="2000" dirty="0" err="1">
                <a:solidFill>
                  <a:srgbClr val="000000"/>
                </a:solidFill>
              </a:rPr>
              <a:t>remodelling</a:t>
            </a:r>
            <a:r>
              <a:rPr lang="it-IT" sz="2000" dirty="0">
                <a:solidFill>
                  <a:srgbClr val="000000"/>
                </a:solidFill>
              </a:rPr>
              <a:t> </a:t>
            </a:r>
            <a:r>
              <a:rPr lang="it-IT" sz="2000" dirty="0" err="1">
                <a:solidFill>
                  <a:srgbClr val="000000"/>
                </a:solidFill>
              </a:rPr>
              <a:t>of</a:t>
            </a:r>
            <a:r>
              <a:rPr lang="it-IT" sz="2000" dirty="0">
                <a:solidFill>
                  <a:srgbClr val="000000"/>
                </a:solidFill>
              </a:rPr>
              <a:t> the site and </a:t>
            </a:r>
            <a:r>
              <a:rPr lang="it-IT" sz="2000" dirty="0" err="1">
                <a:solidFill>
                  <a:srgbClr val="000000"/>
                </a:solidFill>
              </a:rPr>
              <a:t>its</a:t>
            </a:r>
            <a:r>
              <a:rPr lang="it-IT" sz="2000" dirty="0">
                <a:solidFill>
                  <a:srgbClr val="000000"/>
                </a:solidFill>
              </a:rPr>
              <a:t> future </a:t>
            </a:r>
            <a:r>
              <a:rPr lang="it-IT" sz="2000" dirty="0" err="1">
                <a:solidFill>
                  <a:srgbClr val="000000"/>
                </a:solidFill>
              </a:rPr>
              <a:t>enrichment</a:t>
            </a:r>
            <a:r>
              <a:rPr lang="it-IT" sz="2000" dirty="0">
                <a:solidFill>
                  <a:srgbClr val="000000"/>
                </a:solidFill>
              </a:rPr>
              <a:t>.</a:t>
            </a:r>
          </a:p>
        </p:txBody>
      </p:sp>
      <p:sp>
        <p:nvSpPr>
          <p:cNvPr id="19459" name="AutoShape 3"/>
          <p:cNvSpPr>
            <a:spLocks noChangeArrowheads="1"/>
          </p:cNvSpPr>
          <p:nvPr/>
        </p:nvSpPr>
        <p:spPr bwMode="auto">
          <a:xfrm>
            <a:off x="7115206" y="1403350"/>
            <a:ext cx="1957388" cy="720725"/>
          </a:xfrm>
          <a:prstGeom prst="roundRect">
            <a:avLst>
              <a:gd name="adj" fmla="val 218"/>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idx="10"/>
          </p:nvPr>
        </p:nvSpPr>
        <p:spPr/>
        <p:txBody>
          <a:bodyPr/>
          <a:lstStyle/>
          <a:p>
            <a:fld id="{BEB0BE9B-7BCE-4E6B-A7E1-CA086A39A4EB}" type="slidenum">
              <a:rPr lang="it-IT"/>
              <a:pPr/>
              <a:t>12</a:t>
            </a:fld>
            <a:r>
              <a:rPr lang="it-IT"/>
              <a:t>/</a:t>
            </a:r>
            <a:br>
              <a:rPr lang="it-IT"/>
            </a:br>
            <a:r>
              <a:rPr lang="it-IT"/>
              <a:t>33</a:t>
            </a:r>
          </a:p>
        </p:txBody>
      </p:sp>
      <p:sp>
        <p:nvSpPr>
          <p:cNvPr id="20481" name="Rectangle 1"/>
          <p:cNvSpPr>
            <a:spLocks noChangeArrowheads="1"/>
          </p:cNvSpPr>
          <p:nvPr/>
        </p:nvSpPr>
        <p:spPr bwMode="auto">
          <a:xfrm>
            <a:off x="381000" y="360363"/>
            <a:ext cx="6638925" cy="1260475"/>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Method: web questionnaire</a:t>
            </a:r>
          </a:p>
        </p:txBody>
      </p:sp>
      <p:sp>
        <p:nvSpPr>
          <p:cNvPr id="20482" name="Rectangle 2"/>
          <p:cNvSpPr>
            <a:spLocks noChangeArrowheads="1"/>
          </p:cNvSpPr>
          <p:nvPr/>
        </p:nvSpPr>
        <p:spPr bwMode="auto">
          <a:xfrm>
            <a:off x="304800" y="1714488"/>
            <a:ext cx="6894513" cy="5124462"/>
          </a:xfrm>
          <a:prstGeom prst="rect">
            <a:avLst/>
          </a:prstGeom>
          <a:noFill/>
          <a:ln w="9525">
            <a:noFill/>
            <a:round/>
            <a:headEnd/>
            <a:tailEnd/>
          </a:ln>
          <a:effectLst/>
        </p:spPr>
        <p:txBody>
          <a:bodyPr lIns="90000" tIns="46800" rIns="90000" bIns="46800"/>
          <a:lstStyle/>
          <a:p>
            <a:pPr>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rPr>
              <a:t>The </a:t>
            </a:r>
            <a:r>
              <a:rPr lang="en-GB" sz="2000" b="1" dirty="0">
                <a:solidFill>
                  <a:srgbClr val="000000"/>
                </a:solidFill>
              </a:rPr>
              <a:t>standardized interview</a:t>
            </a:r>
            <a:r>
              <a:rPr lang="en-GB" sz="2000" dirty="0">
                <a:solidFill>
                  <a:srgbClr val="000000"/>
                </a:solidFill>
              </a:rPr>
              <a:t> is a reporting system with the direct involvement of subjects to be analyzed, proposing - to all users via Web - a series of structured questions. </a:t>
            </a:r>
          </a:p>
          <a:p>
            <a:pPr>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rPr>
              <a:t>For AIB-WEB we </a:t>
            </a:r>
            <a:r>
              <a:rPr lang="en-GB" sz="2000" dirty="0" err="1">
                <a:solidFill>
                  <a:srgbClr val="000000"/>
                </a:solidFill>
              </a:rPr>
              <a:t>choosed</a:t>
            </a:r>
            <a:r>
              <a:rPr lang="en-GB" sz="2000" dirty="0">
                <a:solidFill>
                  <a:srgbClr val="000000"/>
                </a:solidFill>
              </a:rPr>
              <a:t> the method of  </a:t>
            </a:r>
            <a:r>
              <a:rPr lang="en-GB" sz="2000" b="1" dirty="0">
                <a:solidFill>
                  <a:srgbClr val="000000"/>
                </a:solidFill>
              </a:rPr>
              <a:t>unrestricted self-selected survey</a:t>
            </a:r>
            <a:r>
              <a:rPr lang="en-GB" sz="2000" dirty="0">
                <a:solidFill>
                  <a:srgbClr val="000000"/>
                </a:solidFill>
              </a:rPr>
              <a:t>: the sample is open and the survey is publicized through calls via Web portals, popular websites, discussion lists, etc. The questionnaire was administered via the Web platform </a:t>
            </a:r>
            <a:r>
              <a:rPr lang="en-GB" sz="2000" i="1" dirty="0" err="1">
                <a:solidFill>
                  <a:srgbClr val="000000"/>
                </a:solidFill>
              </a:rPr>
              <a:t>SurveyMonkey</a:t>
            </a:r>
            <a:r>
              <a:rPr lang="en-GB" sz="2000" dirty="0">
                <a:solidFill>
                  <a:srgbClr val="000000"/>
                </a:solidFill>
              </a:rPr>
              <a:t>, an on line service for creating instant polls.</a:t>
            </a:r>
          </a:p>
          <a:p>
            <a:pPr>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rPr>
              <a:t>The questionnaire was composed by </a:t>
            </a:r>
            <a:r>
              <a:rPr lang="en-GB" sz="2000" b="1" dirty="0">
                <a:solidFill>
                  <a:srgbClr val="000000"/>
                </a:solidFill>
              </a:rPr>
              <a:t>37 questions, organized in 6 sections</a:t>
            </a:r>
            <a:r>
              <a:rPr lang="en-GB" sz="2000" dirty="0">
                <a:solidFill>
                  <a:srgbClr val="000000"/>
                </a:solidFill>
              </a:rPr>
              <a:t>: open/closed questions, with predefined answers, free text, multiple choice answers and/or votes. A lot of users (645) answered, and 74,7% filled the entire questionnaire.</a:t>
            </a:r>
          </a:p>
        </p:txBody>
      </p:sp>
      <p:sp>
        <p:nvSpPr>
          <p:cNvPr id="20483" name="AutoShape 3"/>
          <p:cNvSpPr>
            <a:spLocks noChangeArrowheads="1"/>
          </p:cNvSpPr>
          <p:nvPr/>
        </p:nvSpPr>
        <p:spPr bwMode="auto">
          <a:xfrm>
            <a:off x="7115206" y="1403350"/>
            <a:ext cx="1957388" cy="720725"/>
          </a:xfrm>
          <a:prstGeom prst="roundRect">
            <a:avLst>
              <a:gd name="adj" fmla="val 218"/>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idx="10"/>
          </p:nvPr>
        </p:nvSpPr>
        <p:spPr/>
        <p:txBody>
          <a:bodyPr/>
          <a:lstStyle/>
          <a:p>
            <a:fld id="{6A6B3B4E-B333-4CF8-987A-A0437643BDF4}" type="slidenum">
              <a:rPr lang="it-IT"/>
              <a:pPr/>
              <a:t>13</a:t>
            </a:fld>
            <a:r>
              <a:rPr lang="it-IT"/>
              <a:t>/</a:t>
            </a:r>
            <a:br>
              <a:rPr lang="it-IT"/>
            </a:br>
            <a:r>
              <a:rPr lang="it-IT"/>
              <a:t>33</a:t>
            </a:r>
          </a:p>
        </p:txBody>
      </p:sp>
      <p:sp>
        <p:nvSpPr>
          <p:cNvPr id="21505" name="Rectangle 1"/>
          <p:cNvSpPr>
            <a:spLocks noChangeArrowheads="1"/>
          </p:cNvSpPr>
          <p:nvPr/>
        </p:nvSpPr>
        <p:spPr bwMode="auto">
          <a:xfrm>
            <a:off x="360363" y="179388"/>
            <a:ext cx="8250237" cy="1260475"/>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Lessons learnt</a:t>
            </a:r>
          </a:p>
        </p:txBody>
      </p:sp>
      <p:sp>
        <p:nvSpPr>
          <p:cNvPr id="21506" name="Rectangle 2"/>
          <p:cNvSpPr>
            <a:spLocks noChangeArrowheads="1"/>
          </p:cNvSpPr>
          <p:nvPr/>
        </p:nvSpPr>
        <p:spPr bwMode="auto">
          <a:xfrm>
            <a:off x="273050" y="1651000"/>
            <a:ext cx="7286625" cy="4648200"/>
          </a:xfrm>
          <a:prstGeom prst="rect">
            <a:avLst/>
          </a:prstGeom>
          <a:noFill/>
          <a:ln w="9525">
            <a:noFill/>
            <a:round/>
            <a:headEnd/>
            <a:tailEnd/>
          </a:ln>
          <a:effectLst/>
        </p:spPr>
        <p:txBody>
          <a:bodyPr lIns="90000" tIns="46800" rIns="90000" bIns="46800"/>
          <a:lstStyle/>
          <a:p>
            <a:pPr marL="357188" indent="-255588">
              <a:spcBef>
                <a:spcPts val="4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Pro's:</a:t>
            </a:r>
          </a:p>
          <a:p>
            <a:pPr marL="736600" lvl="1" indent="-279400">
              <a:spcBef>
                <a:spcPts val="400"/>
              </a:spcBef>
              <a:buFont typeface="Times New Roman"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Excellent response, both in terms of quality and quantity.</a:t>
            </a:r>
          </a:p>
          <a:p>
            <a:pPr marL="736600" lvl="1" indent="-279400">
              <a:spcBef>
                <a:spcPts val="400"/>
              </a:spcBef>
              <a:buFont typeface="Times New Roman"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The target community (and some more) showed to feel involved.</a:t>
            </a:r>
          </a:p>
          <a:p>
            <a:pPr marL="357188" indent="-255588">
              <a:spcBef>
                <a:spcPts val="4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Con's</a:t>
            </a:r>
          </a:p>
          <a:p>
            <a:pPr marL="736600" lvl="1" indent="-279400">
              <a:spcBef>
                <a:spcPts val="400"/>
              </a:spcBef>
              <a:buFont typeface="Times New Roman"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Too much extra time needed for analysis of free text answers.</a:t>
            </a:r>
          </a:p>
          <a:p>
            <a:pPr marL="736600" lvl="1" indent="-279400">
              <a:spcBef>
                <a:spcPts val="400"/>
              </a:spcBef>
              <a:buFont typeface="Times New Roman"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Some contradictions between closed-choice questions and free-text.</a:t>
            </a:r>
          </a:p>
          <a:p>
            <a:pPr marL="736600" lvl="1" indent="-279400">
              <a:spcBef>
                <a:spcPts val="400"/>
              </a:spcBef>
              <a:buFont typeface="Times New Roman"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Not easy to extract clear recommendations.</a:t>
            </a:r>
          </a:p>
          <a:p>
            <a:pPr marL="357188" indent="-255588">
              <a:spcBef>
                <a:spcPts val="4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it-IT" sz="2400">
              <a:solidFill>
                <a:srgbClr val="000000"/>
              </a:solidFill>
            </a:endParaRPr>
          </a:p>
        </p:txBody>
      </p:sp>
      <p:sp>
        <p:nvSpPr>
          <p:cNvPr id="21507" name="AutoShape 3"/>
          <p:cNvSpPr>
            <a:spLocks noChangeArrowheads="1"/>
          </p:cNvSpPr>
          <p:nvPr/>
        </p:nvSpPr>
        <p:spPr bwMode="auto">
          <a:xfrm>
            <a:off x="7115206" y="1403350"/>
            <a:ext cx="1957388" cy="720725"/>
          </a:xfrm>
          <a:prstGeom prst="roundRect">
            <a:avLst>
              <a:gd name="adj" fmla="val 218"/>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idx="10"/>
          </p:nvPr>
        </p:nvSpPr>
        <p:spPr/>
        <p:txBody>
          <a:bodyPr/>
          <a:lstStyle/>
          <a:p>
            <a:fld id="{E7639251-4421-4E26-BA62-ACD6B0EF84EB}" type="slidenum">
              <a:rPr lang="it-IT"/>
              <a:pPr/>
              <a:t>14</a:t>
            </a:fld>
            <a:r>
              <a:rPr lang="it-IT"/>
              <a:t>/</a:t>
            </a:r>
            <a:br>
              <a:rPr lang="it-IT"/>
            </a:br>
            <a:r>
              <a:rPr lang="it-IT"/>
              <a:t>33</a:t>
            </a:r>
          </a:p>
        </p:txBody>
      </p:sp>
      <p:sp>
        <p:nvSpPr>
          <p:cNvPr id="22529" name="Rectangle 1"/>
          <p:cNvSpPr>
            <a:spLocks noChangeArrowheads="1"/>
          </p:cNvSpPr>
          <p:nvPr/>
        </p:nvSpPr>
        <p:spPr bwMode="auto">
          <a:xfrm>
            <a:off x="360363" y="179388"/>
            <a:ext cx="8250237" cy="1260475"/>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464653"/>
                </a:solidFill>
              </a:rPr>
              <a:t>Outcomes</a:t>
            </a:r>
          </a:p>
        </p:txBody>
      </p:sp>
      <p:sp>
        <p:nvSpPr>
          <p:cNvPr id="22530" name="Rectangle 2"/>
          <p:cNvSpPr>
            <a:spLocks noChangeArrowheads="1"/>
          </p:cNvSpPr>
          <p:nvPr/>
        </p:nvSpPr>
        <p:spPr bwMode="auto">
          <a:xfrm>
            <a:off x="273050" y="1260475"/>
            <a:ext cx="6927850" cy="5038725"/>
          </a:xfrm>
          <a:prstGeom prst="rect">
            <a:avLst/>
          </a:prstGeom>
          <a:noFill/>
          <a:ln w="9525">
            <a:noFill/>
            <a:round/>
            <a:headEnd/>
            <a:tailEnd/>
          </a:ln>
          <a:effectLst/>
        </p:spPr>
        <p:txBody>
          <a:bodyPr lIns="90000" tIns="46800" rIns="90000" bIns="46800"/>
          <a:lstStyle/>
          <a:p>
            <a:pPr>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000000"/>
                </a:solidFill>
              </a:rPr>
              <a:t>Method</a:t>
            </a:r>
          </a:p>
          <a:p>
            <a:pPr marL="736600" lvl="1" indent="-279400">
              <a:spcBef>
                <a:spcPts val="400"/>
              </a:spcBef>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Low cost of the survey, limited to the use of </a:t>
            </a:r>
            <a:r>
              <a:rPr lang="en-GB" sz="2000" i="1">
                <a:solidFill>
                  <a:srgbClr val="000000"/>
                </a:solidFill>
              </a:rPr>
              <a:t>SurveyMonkey pro</a:t>
            </a:r>
            <a:r>
              <a:rPr lang="en-GB" sz="2000">
                <a:solidFill>
                  <a:srgbClr val="000000"/>
                </a:solidFill>
              </a:rPr>
              <a:t> platform.</a:t>
            </a:r>
          </a:p>
          <a:p>
            <a:pPr marL="736600" lvl="1" indent="-279400">
              <a:spcBef>
                <a:spcPts val="400"/>
              </a:spcBef>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Possibility to reach people distributed throughout the area (and more: 4 users were based outside of Italy)‏.</a:t>
            </a:r>
          </a:p>
          <a:p>
            <a:pPr>
              <a:spcBef>
                <a:spcPts val="400"/>
              </a:spcBef>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000000"/>
                </a:solidFill>
              </a:rPr>
              <a:t>Application to the real case</a:t>
            </a:r>
          </a:p>
          <a:p>
            <a:pPr marL="736600" lvl="1" indent="-279400">
              <a:spcBef>
                <a:spcPts val="400"/>
              </a:spcBef>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Most of users need an update and are aware of what does it mean “content quality”.</a:t>
            </a:r>
          </a:p>
          <a:p>
            <a:pPr marL="736600" lvl="1" indent="-279400">
              <a:spcBef>
                <a:spcPts val="400"/>
              </a:spcBef>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Many users expressed a need of interaction and some precise proposals for web site updating.</a:t>
            </a:r>
          </a:p>
          <a:p>
            <a:pPr marL="736600" lvl="1" indent="-279400">
              <a:spcBef>
                <a:spcPts val="400"/>
              </a:spcBef>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The research was followed by AIB-WEB board since its beginning and the results will be published on AIB Bullettin Journal.</a:t>
            </a:r>
          </a:p>
        </p:txBody>
      </p:sp>
      <p:sp>
        <p:nvSpPr>
          <p:cNvPr id="22531" name="AutoShape 3"/>
          <p:cNvSpPr>
            <a:spLocks noChangeArrowheads="1"/>
          </p:cNvSpPr>
          <p:nvPr/>
        </p:nvSpPr>
        <p:spPr bwMode="auto">
          <a:xfrm>
            <a:off x="7115206" y="1403350"/>
            <a:ext cx="1957388" cy="720725"/>
          </a:xfrm>
          <a:prstGeom prst="roundRect">
            <a:avLst>
              <a:gd name="adj" fmla="val 218"/>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0A382BB5-C47E-40FA-AAA2-EBE863F7B90A}" type="slidenum">
              <a:rPr lang="it-IT"/>
              <a:pPr/>
              <a:t>15</a:t>
            </a:fld>
            <a:r>
              <a:rPr lang="it-IT"/>
              <a:t>/</a:t>
            </a:r>
            <a:br>
              <a:rPr lang="it-IT"/>
            </a:br>
            <a:r>
              <a:rPr lang="it-IT"/>
              <a:t>33</a:t>
            </a:r>
          </a:p>
        </p:txBody>
      </p:sp>
      <p:sp>
        <p:nvSpPr>
          <p:cNvPr id="23553" name="Text Box 1"/>
          <p:cNvSpPr txBox="1">
            <a:spLocks noChangeArrowheads="1"/>
          </p:cNvSpPr>
          <p:nvPr/>
        </p:nvSpPr>
        <p:spPr bwMode="auto">
          <a:xfrm>
            <a:off x="228600" y="547688"/>
            <a:ext cx="8229600" cy="1190625"/>
          </a:xfrm>
          <a:prstGeom prst="rect">
            <a:avLst/>
          </a:prstGeom>
          <a:noFill/>
          <a:ln w="9525">
            <a:noFill/>
            <a:round/>
            <a:headEnd/>
            <a:tailEnd/>
          </a:ln>
          <a:effectLst/>
        </p:spPr>
        <p:txBody>
          <a:bodyPr lIns="90000" tIns="46800" rIns="90000" bIns="46800" anchor="b"/>
          <a:lstStyle/>
          <a:p>
            <a:pPr>
              <a:tabLst>
                <a:tab pos="0" algn="l"/>
                <a:tab pos="536575" algn="l"/>
                <a:tab pos="906463" algn="l"/>
                <a:tab pos="1820863" algn="l"/>
                <a:tab pos="2735263" algn="l"/>
                <a:tab pos="3649663" algn="l"/>
                <a:tab pos="4564063" algn="l"/>
                <a:tab pos="5478463" algn="l"/>
                <a:tab pos="6392863" algn="l"/>
                <a:tab pos="7307263" algn="l"/>
                <a:tab pos="8221663" algn="l"/>
                <a:tab pos="9136063" algn="l"/>
                <a:tab pos="10050463" algn="l"/>
                <a:tab pos="10058400" algn="l"/>
                <a:tab pos="10328275" algn="l"/>
                <a:tab pos="10779125" algn="l"/>
                <a:tab pos="10779125" algn="l"/>
                <a:tab pos="10780713" algn="l"/>
              </a:tabLst>
            </a:pPr>
            <a:r>
              <a:rPr lang="it-IT" sz="3600">
                <a:solidFill>
                  <a:srgbClr val="000080"/>
                </a:solidFill>
                <a:latin typeface="Century Schoolbook" pitchFamily="16" charset="0"/>
                <a:cs typeface="Arial Unicode MS" charset="0"/>
              </a:rPr>
              <a:t>2. 	EUROPEANA USER AND FUNCTIONALITY TESTING</a:t>
            </a:r>
          </a:p>
        </p:txBody>
      </p:sp>
      <p:pic>
        <p:nvPicPr>
          <p:cNvPr id="23554" name="Picture 2"/>
          <p:cNvPicPr>
            <a:picLocks noChangeAspect="1" noChangeArrowheads="1"/>
          </p:cNvPicPr>
          <p:nvPr/>
        </p:nvPicPr>
        <p:blipFill>
          <a:blip r:embed="rId3" cstate="print"/>
          <a:srcRect/>
          <a:stretch>
            <a:fillRect/>
          </a:stretch>
        </p:blipFill>
        <p:spPr bwMode="auto">
          <a:xfrm>
            <a:off x="695325" y="2011363"/>
            <a:ext cx="5486400" cy="2927350"/>
          </a:xfrm>
          <a:prstGeom prst="rect">
            <a:avLst/>
          </a:prstGeom>
          <a:noFill/>
          <a:ln w="9525">
            <a:noFill/>
            <a:round/>
            <a:headEnd/>
            <a:tailEnd/>
          </a:ln>
          <a:effectLst/>
        </p:spPr>
      </p:pic>
      <p:sp>
        <p:nvSpPr>
          <p:cNvPr id="23555" name="Rectangle 3"/>
          <p:cNvSpPr>
            <a:spLocks noChangeArrowheads="1"/>
          </p:cNvSpPr>
          <p:nvPr/>
        </p:nvSpPr>
        <p:spPr bwMode="auto">
          <a:xfrm>
            <a:off x="209550" y="5040313"/>
            <a:ext cx="8610600" cy="1263650"/>
          </a:xfrm>
          <a:prstGeom prst="rect">
            <a:avLst/>
          </a:prstGeom>
          <a:noFill/>
          <a:ln w="9525">
            <a:noFill/>
            <a:round/>
            <a:headEnd/>
            <a:tailEnd/>
          </a:ln>
          <a:effectLst/>
        </p:spPr>
        <p:txBody>
          <a:bodyPr lIns="90000" tIns="46800" rIns="90000" bIns="46800">
            <a:spAutoFit/>
          </a:bodyPr>
          <a:lstStyle/>
          <a:p>
            <a: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80"/>
                </a:solidFill>
              </a:rPr>
              <a:t>October 2009 – January 2010</a:t>
            </a:r>
          </a:p>
          <a:p>
            <a: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80"/>
                </a:solidFill>
              </a:rPr>
              <a:t>CDLR, Università degli studi di Macerata, Glasgow Caledonian University</a:t>
            </a:r>
          </a:p>
          <a:p>
            <a: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80"/>
                </a:solidFill>
              </a:rPr>
              <a:t>Team: Milena Dobreva, Emma McCulloch, Duncan Birrell, </a:t>
            </a:r>
            <a:br>
              <a:rPr lang="it-IT">
                <a:solidFill>
                  <a:srgbClr val="000080"/>
                </a:solidFill>
              </a:rPr>
            </a:br>
            <a:r>
              <a:rPr lang="it-IT">
                <a:solidFill>
                  <a:srgbClr val="000080"/>
                </a:solidFill>
              </a:rPr>
              <a:t>Pierluigi Feliciati, Ian Ruthven, Jonathan Sykes, Yurdagül Ünal</a:t>
            </a:r>
          </a:p>
        </p:txBody>
      </p:sp>
      <p:sp>
        <p:nvSpPr>
          <p:cNvPr id="23556" name="AutoShape 4"/>
          <p:cNvSpPr>
            <a:spLocks noChangeArrowheads="1"/>
          </p:cNvSpPr>
          <p:nvPr/>
        </p:nvSpPr>
        <p:spPr bwMode="auto">
          <a:xfrm>
            <a:off x="7200900" y="2097088"/>
            <a:ext cx="1835150" cy="1008062"/>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4DF4B91B-C527-479B-BAB7-0E6692F302BB}" type="slidenum">
              <a:rPr lang="it-IT"/>
              <a:pPr/>
              <a:t>16</a:t>
            </a:fld>
            <a:r>
              <a:rPr lang="it-IT"/>
              <a:t>/</a:t>
            </a:r>
            <a:br>
              <a:rPr lang="it-IT"/>
            </a:br>
            <a:r>
              <a:rPr lang="it-IT"/>
              <a:t>33</a:t>
            </a:r>
          </a:p>
        </p:txBody>
      </p:sp>
      <p:sp>
        <p:nvSpPr>
          <p:cNvPr id="24577" name="Rectangle 1"/>
          <p:cNvSpPr>
            <a:spLocks noChangeArrowheads="1"/>
          </p:cNvSpPr>
          <p:nvPr/>
        </p:nvSpPr>
        <p:spPr bwMode="auto">
          <a:xfrm>
            <a:off x="457200" y="228600"/>
            <a:ext cx="8229600"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What were the aims/</a:t>
            </a:r>
            <a:br>
              <a:rPr lang="it-IT" sz="4000">
                <a:solidFill>
                  <a:srgbClr val="000080"/>
                </a:solidFill>
              </a:rPr>
            </a:br>
            <a:r>
              <a:rPr lang="it-IT" sz="4000">
                <a:solidFill>
                  <a:srgbClr val="000080"/>
                </a:solidFill>
              </a:rPr>
              <a:t>target users?</a:t>
            </a:r>
          </a:p>
        </p:txBody>
      </p:sp>
      <p:sp>
        <p:nvSpPr>
          <p:cNvPr id="24578"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sp>
        <p:nvSpPr>
          <p:cNvPr id="24579" name="Rectangle 3"/>
          <p:cNvSpPr>
            <a:spLocks noChangeArrowheads="1"/>
          </p:cNvSpPr>
          <p:nvPr/>
        </p:nvSpPr>
        <p:spPr bwMode="auto">
          <a:xfrm>
            <a:off x="0" y="1524000"/>
            <a:ext cx="7559675" cy="5010150"/>
          </a:xfrm>
          <a:prstGeom prst="rect">
            <a:avLst/>
          </a:prstGeom>
          <a:noFill/>
          <a:ln w="9525">
            <a:noFill/>
            <a:round/>
            <a:headEnd/>
            <a:tailEnd/>
          </a:ln>
          <a:effectLst/>
        </p:spPr>
        <p:txBody>
          <a:bodyPr lIns="90000" tIns="46800" rIns="90000" bIns="46800"/>
          <a:lstStyle/>
          <a:p>
            <a:pPr marL="649288" lvl="1" indent="-238125">
              <a:spcAft>
                <a:spcPts val="288"/>
              </a:spcAft>
              <a:buClr>
                <a:srgbClr val="9FB8CD"/>
              </a:buClr>
              <a:buFont typeface="Georgia" pitchFamily="16" charset="0"/>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600">
                <a:solidFill>
                  <a:srgbClr val="000000"/>
                </a:solidFill>
              </a:rPr>
              <a:t>A principal objective of Europeana.eu is to engage young people</a:t>
            </a:r>
          </a:p>
          <a:p>
            <a:pPr marL="1138238" lvl="2" indent="-223838">
              <a:spcAft>
                <a:spcPts val="288"/>
              </a:spcAft>
              <a:buFont typeface="Times New Roman" pitchFamily="16" charset="0"/>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400">
                <a:solidFill>
                  <a:srgbClr val="FF0000"/>
                </a:solidFill>
              </a:rPr>
              <a:t>learning experience / personal enrichment</a:t>
            </a:r>
          </a:p>
          <a:p>
            <a:pPr marL="649288" lvl="1" indent="-238125">
              <a:spcAft>
                <a:spcPts val="288"/>
              </a:spcAft>
              <a:buClr>
                <a:srgbClr val="9FB8CD"/>
              </a:buClr>
              <a:buFont typeface="Georgia" pitchFamily="16" charset="0"/>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600">
                <a:solidFill>
                  <a:srgbClr val="000000"/>
                </a:solidFill>
              </a:rPr>
              <a:t>Their needs and expectations change most rapidly</a:t>
            </a:r>
          </a:p>
          <a:p>
            <a:pPr marL="1138238" lvl="2" indent="-223838">
              <a:spcAft>
                <a:spcPts val="288"/>
              </a:spcAft>
              <a:buFont typeface="Times New Roman" pitchFamily="16" charset="0"/>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400">
                <a:solidFill>
                  <a:srgbClr val="FF0000"/>
                </a:solidFill>
              </a:rPr>
              <a:t>Google generation / digital natives  </a:t>
            </a:r>
          </a:p>
          <a:p>
            <a:pPr marL="649288" lvl="1" indent="-238125">
              <a:spcAft>
                <a:spcPts val="288"/>
              </a:spcAft>
              <a:buClr>
                <a:srgbClr val="9FB8CD"/>
              </a:buClr>
              <a:buFont typeface="Georgia" pitchFamily="16" charset="0"/>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600">
                <a:solidFill>
                  <a:srgbClr val="000000"/>
                </a:solidFill>
              </a:rPr>
              <a:t>Quantitative study – the web survey, April 2009</a:t>
            </a:r>
          </a:p>
          <a:p>
            <a:pPr marL="1138238" lvl="2" indent="-223838">
              <a:spcAft>
                <a:spcPts val="288"/>
              </a:spcAft>
              <a:buFont typeface="Times New Roman" pitchFamily="16" charset="0"/>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400">
                <a:solidFill>
                  <a:srgbClr val="FF0000"/>
                </a:solidFill>
              </a:rPr>
              <a:t>Detailed qualitative analyses of user behaviour, paying particular attention to students </a:t>
            </a:r>
          </a:p>
        </p:txBody>
      </p:sp>
      <p:sp>
        <p:nvSpPr>
          <p:cNvPr id="24580" name="AutoShape 4"/>
          <p:cNvSpPr>
            <a:spLocks noChangeArrowheads="1"/>
          </p:cNvSpPr>
          <p:nvPr/>
        </p:nvSpPr>
        <p:spPr bwMode="auto">
          <a:xfrm>
            <a:off x="7200900" y="2097088"/>
            <a:ext cx="1835150" cy="1008062"/>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1"/>
          <p:cNvSpPr>
            <a:spLocks noGrp="1"/>
          </p:cNvSpPr>
          <p:nvPr>
            <p:ph type="sldNum" idx="10"/>
          </p:nvPr>
        </p:nvSpPr>
        <p:spPr/>
        <p:txBody>
          <a:bodyPr/>
          <a:lstStyle/>
          <a:p>
            <a:fld id="{6575ACD0-CF11-4198-8A3A-2819551B457A}" type="slidenum">
              <a:rPr lang="it-IT"/>
              <a:pPr/>
              <a:t>17</a:t>
            </a:fld>
            <a:r>
              <a:rPr lang="it-IT"/>
              <a:t>/</a:t>
            </a:r>
            <a:br>
              <a:rPr lang="it-IT"/>
            </a:br>
            <a:r>
              <a:rPr lang="it-IT"/>
              <a:t>33</a:t>
            </a:r>
          </a:p>
        </p:txBody>
      </p:sp>
      <p:sp>
        <p:nvSpPr>
          <p:cNvPr id="25601" name="Rectangle 1"/>
          <p:cNvSpPr>
            <a:spLocks noChangeArrowheads="1"/>
          </p:cNvSpPr>
          <p:nvPr/>
        </p:nvSpPr>
        <p:spPr bwMode="auto">
          <a:xfrm>
            <a:off x="457200" y="228600"/>
            <a:ext cx="8229600"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Target users and methods</a:t>
            </a:r>
          </a:p>
        </p:txBody>
      </p:sp>
      <p:sp>
        <p:nvSpPr>
          <p:cNvPr id="25602" name="Rectangle 2"/>
          <p:cNvSpPr>
            <a:spLocks noChangeArrowheads="1"/>
          </p:cNvSpPr>
          <p:nvPr/>
        </p:nvSpPr>
        <p:spPr bwMode="auto">
          <a:xfrm>
            <a:off x="17463" y="252095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pic>
        <p:nvPicPr>
          <p:cNvPr id="25603" name="Picture 3"/>
          <p:cNvPicPr>
            <a:picLocks noChangeAspect="1" noChangeArrowheads="1"/>
          </p:cNvPicPr>
          <p:nvPr/>
        </p:nvPicPr>
        <p:blipFill>
          <a:blip r:embed="rId3" cstate="print"/>
          <a:srcRect/>
          <a:stretch>
            <a:fillRect/>
          </a:stretch>
        </p:blipFill>
        <p:spPr bwMode="auto">
          <a:xfrm>
            <a:off x="2339975" y="2312988"/>
            <a:ext cx="4221163" cy="2949575"/>
          </a:xfrm>
          <a:prstGeom prst="rect">
            <a:avLst/>
          </a:prstGeom>
          <a:noFill/>
          <a:ln w="9525">
            <a:noFill/>
            <a:round/>
            <a:headEnd/>
            <a:tailEnd/>
          </a:ln>
          <a:effectLst/>
        </p:spPr>
      </p:pic>
      <p:sp>
        <p:nvSpPr>
          <p:cNvPr id="25604" name="AutoShape 4"/>
          <p:cNvSpPr>
            <a:spLocks/>
          </p:cNvSpPr>
          <p:nvPr/>
        </p:nvSpPr>
        <p:spPr bwMode="auto">
          <a:xfrm>
            <a:off x="6681788" y="3781425"/>
            <a:ext cx="1508125" cy="1042988"/>
          </a:xfrm>
          <a:prstGeom prst="borderCallout2">
            <a:avLst>
              <a:gd name="adj1" fmla="val 10931"/>
              <a:gd name="adj2" fmla="val -5032"/>
              <a:gd name="adj3" fmla="val 11431"/>
              <a:gd name="adj4" fmla="val -66736"/>
              <a:gd name="adj5" fmla="val 56532"/>
              <a:gd name="adj6" fmla="val -136273"/>
            </a:avLst>
          </a:prstGeom>
          <a:solidFill>
            <a:srgbClr val="CCECFF"/>
          </a:solidFill>
          <a:ln w="9360">
            <a:solidFill>
              <a:srgbClr val="000000"/>
            </a:solidFill>
            <a:miter lim="800000"/>
            <a:headEnd/>
            <a:tailEnd/>
          </a:ln>
          <a:effectLst/>
        </p:spPr>
        <p:txBody>
          <a:bodyPr lIns="90000" tIns="46800" rIns="90000" bIns="46800" anchor="ctr"/>
          <a:lstStyle/>
          <a:p>
            <a:pPr algn="ct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a:solidFill>
                  <a:srgbClr val="000000"/>
                </a:solidFill>
                <a:latin typeface="Times New Roman" pitchFamily="16" charset="0"/>
              </a:rPr>
              <a:t>2 groups,</a:t>
            </a:r>
            <a:br>
              <a:rPr lang="it-IT" sz="2200">
                <a:solidFill>
                  <a:srgbClr val="000000"/>
                </a:solidFill>
                <a:latin typeface="Times New Roman" pitchFamily="16" charset="0"/>
              </a:rPr>
            </a:br>
            <a:r>
              <a:rPr lang="it-IT" sz="2200">
                <a:solidFill>
                  <a:srgbClr val="000000"/>
                </a:solidFill>
                <a:latin typeface="Times New Roman" pitchFamily="16" charset="0"/>
              </a:rPr>
              <a:t>secondary schools</a:t>
            </a:r>
          </a:p>
        </p:txBody>
      </p:sp>
      <p:sp>
        <p:nvSpPr>
          <p:cNvPr id="25605" name="AutoShape 5"/>
          <p:cNvSpPr>
            <a:spLocks/>
          </p:cNvSpPr>
          <p:nvPr/>
        </p:nvSpPr>
        <p:spPr bwMode="auto">
          <a:xfrm>
            <a:off x="6661150" y="5337175"/>
            <a:ext cx="2159000" cy="1000125"/>
          </a:xfrm>
          <a:prstGeom prst="borderCallout2">
            <a:avLst>
              <a:gd name="adj1" fmla="val 11403"/>
              <a:gd name="adj2" fmla="val -3500"/>
              <a:gd name="adj3" fmla="val 11431"/>
              <a:gd name="adj4" fmla="val -83157"/>
              <a:gd name="adj5" fmla="val -95282"/>
              <a:gd name="adj6" fmla="val -118130"/>
            </a:avLst>
          </a:prstGeom>
          <a:solidFill>
            <a:srgbClr val="CCECFF"/>
          </a:solidFill>
          <a:ln w="9360">
            <a:solidFill>
              <a:srgbClr val="000000"/>
            </a:solidFill>
            <a:miter lim="800000"/>
            <a:headEnd/>
            <a:tailEnd/>
          </a:ln>
          <a:effectLst/>
        </p:spPr>
        <p:txBody>
          <a:bodyPr lIns="90000" tIns="46800" rIns="90000" bIns="46800" anchor="ctr"/>
          <a:lstStyle/>
          <a:p>
            <a:pPr algn="ct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a:solidFill>
                  <a:srgbClr val="000000"/>
                </a:solidFill>
                <a:latin typeface="Times New Roman" pitchFamily="16" charset="0"/>
              </a:rPr>
              <a:t>1 group, uni students</a:t>
            </a:r>
          </a:p>
        </p:txBody>
      </p:sp>
      <p:sp>
        <p:nvSpPr>
          <p:cNvPr id="25606" name="AutoShape 6"/>
          <p:cNvSpPr>
            <a:spLocks/>
          </p:cNvSpPr>
          <p:nvPr/>
        </p:nvSpPr>
        <p:spPr bwMode="auto">
          <a:xfrm>
            <a:off x="196850" y="3806825"/>
            <a:ext cx="1660525" cy="1079500"/>
          </a:xfrm>
          <a:prstGeom prst="borderCallout2">
            <a:avLst>
              <a:gd name="adj1" fmla="val 10588"/>
              <a:gd name="adj2" fmla="val 104588"/>
              <a:gd name="adj3" fmla="val 10588"/>
              <a:gd name="adj4" fmla="val 156407"/>
              <a:gd name="adj5" fmla="val -43231"/>
              <a:gd name="adj6" fmla="val 203032"/>
            </a:avLst>
          </a:prstGeom>
          <a:solidFill>
            <a:srgbClr val="CCECFF"/>
          </a:solidFill>
          <a:ln w="9360">
            <a:solidFill>
              <a:srgbClr val="000000"/>
            </a:solidFill>
            <a:miter lim="800000"/>
            <a:headEnd/>
            <a:tailEnd/>
          </a:ln>
          <a:effectLst/>
        </p:spPr>
        <p:txBody>
          <a:bodyPr lIns="90000" tIns="46800" rIns="90000" bIns="46800" anchor="ct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00"/>
                </a:solidFill>
                <a:latin typeface="Times New Roman" pitchFamily="16" charset="0"/>
              </a:rPr>
              <a:t>1 focus group - general public, </a:t>
            </a:r>
            <a:br>
              <a:rPr lang="it-IT">
                <a:solidFill>
                  <a:srgbClr val="000000"/>
                </a:solidFill>
                <a:latin typeface="Times New Roman" pitchFamily="16" charset="0"/>
              </a:rPr>
            </a:br>
            <a:r>
              <a:rPr lang="it-IT">
                <a:solidFill>
                  <a:srgbClr val="000000"/>
                </a:solidFill>
                <a:latin typeface="Times New Roman" pitchFamily="16" charset="0"/>
              </a:rPr>
              <a:t>media labs</a:t>
            </a:r>
          </a:p>
        </p:txBody>
      </p:sp>
      <p:sp>
        <p:nvSpPr>
          <p:cNvPr id="25607" name="AutoShape 7"/>
          <p:cNvSpPr>
            <a:spLocks/>
          </p:cNvSpPr>
          <p:nvPr/>
        </p:nvSpPr>
        <p:spPr bwMode="auto">
          <a:xfrm>
            <a:off x="246063" y="5445125"/>
            <a:ext cx="1517650" cy="1035050"/>
          </a:xfrm>
          <a:prstGeom prst="borderCallout2">
            <a:avLst>
              <a:gd name="adj1" fmla="val 10986"/>
              <a:gd name="adj2" fmla="val 104361"/>
              <a:gd name="adj3" fmla="val 11431"/>
              <a:gd name="adj4" fmla="val 171264"/>
              <a:gd name="adj5" fmla="val -164532"/>
              <a:gd name="adj6" fmla="val 236287"/>
            </a:avLst>
          </a:prstGeom>
          <a:solidFill>
            <a:srgbClr val="CCECFF"/>
          </a:solidFill>
          <a:ln w="9360">
            <a:solidFill>
              <a:srgbClr val="000000"/>
            </a:solidFill>
            <a:miter lim="800000"/>
            <a:headEnd/>
            <a:tailEnd/>
          </a:ln>
          <a:effectLst/>
        </p:spPr>
        <p:txBody>
          <a:bodyPr lIns="90000" tIns="46800" rIns="90000" bIns="46800" anchor="ctr"/>
          <a:lstStyle/>
          <a:p>
            <a:pPr algn="ct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a:solidFill>
                  <a:srgbClr val="000000"/>
                </a:solidFill>
                <a:latin typeface="Times New Roman" pitchFamily="16" charset="0"/>
              </a:rPr>
              <a:t>2 groups,</a:t>
            </a:r>
            <a:br>
              <a:rPr lang="it-IT" sz="2200">
                <a:solidFill>
                  <a:srgbClr val="000000"/>
                </a:solidFill>
                <a:latin typeface="Times New Roman" pitchFamily="16" charset="0"/>
              </a:rPr>
            </a:br>
            <a:r>
              <a:rPr lang="it-IT" sz="2200">
                <a:solidFill>
                  <a:srgbClr val="000000"/>
                </a:solidFill>
                <a:latin typeface="Times New Roman" pitchFamily="16" charset="0"/>
              </a:rPr>
              <a:t>secondary school</a:t>
            </a:r>
          </a:p>
        </p:txBody>
      </p:sp>
      <p:sp>
        <p:nvSpPr>
          <p:cNvPr id="25608" name="Rectangle 8"/>
          <p:cNvSpPr>
            <a:spLocks noChangeArrowheads="1"/>
          </p:cNvSpPr>
          <p:nvPr/>
        </p:nvSpPr>
        <p:spPr bwMode="auto">
          <a:xfrm>
            <a:off x="93663" y="3359150"/>
            <a:ext cx="2195512" cy="720725"/>
          </a:xfrm>
          <a:prstGeom prst="rect">
            <a:avLst/>
          </a:prstGeom>
          <a:noFill/>
          <a:ln w="9525">
            <a:noFill/>
            <a:round/>
            <a:headEnd/>
            <a:tailEnd/>
          </a:ln>
          <a:effectLst/>
        </p:spPr>
        <p:txBody>
          <a:bodyPr lIns="90000" tIns="46800" rIns="90000" bIns="46800"/>
          <a:lstStyle/>
          <a:p>
            <a:pPr>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a:solidFill>
                  <a:srgbClr val="000000"/>
                </a:solidFill>
              </a:rPr>
              <a:t>24 participants</a:t>
            </a:r>
          </a:p>
        </p:txBody>
      </p:sp>
      <p:sp>
        <p:nvSpPr>
          <p:cNvPr id="25609" name="Rectangle 9"/>
          <p:cNvSpPr>
            <a:spLocks noChangeArrowheads="1"/>
          </p:cNvSpPr>
          <p:nvPr/>
        </p:nvSpPr>
        <p:spPr bwMode="auto">
          <a:xfrm>
            <a:off x="93663" y="4992688"/>
            <a:ext cx="2246312" cy="720725"/>
          </a:xfrm>
          <a:prstGeom prst="rect">
            <a:avLst/>
          </a:prstGeom>
          <a:noFill/>
          <a:ln w="9525">
            <a:noFill/>
            <a:round/>
            <a:headEnd/>
            <a:tailEnd/>
          </a:ln>
          <a:effectLst/>
        </p:spPr>
        <p:txBody>
          <a:bodyPr lIns="90000" tIns="46800" rIns="90000" bIns="46800"/>
          <a:lstStyle/>
          <a:p>
            <a:pPr>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a:solidFill>
                  <a:srgbClr val="000000"/>
                </a:solidFill>
              </a:rPr>
              <a:t>23 participants</a:t>
            </a:r>
          </a:p>
        </p:txBody>
      </p:sp>
      <p:sp>
        <p:nvSpPr>
          <p:cNvPr id="25610" name="Rectangle 10"/>
          <p:cNvSpPr>
            <a:spLocks noChangeArrowheads="1"/>
          </p:cNvSpPr>
          <p:nvPr/>
        </p:nvSpPr>
        <p:spPr bwMode="auto">
          <a:xfrm>
            <a:off x="6588125" y="6300788"/>
            <a:ext cx="2160588" cy="620712"/>
          </a:xfrm>
          <a:prstGeom prst="rect">
            <a:avLst/>
          </a:prstGeom>
          <a:noFill/>
          <a:ln w="9525">
            <a:noFill/>
            <a:round/>
            <a:headEnd/>
            <a:tailEnd/>
          </a:ln>
          <a:effectLst/>
        </p:spPr>
        <p:txBody>
          <a:bodyPr lIns="90000" tIns="46800" rIns="90000" bIns="46800"/>
          <a:lstStyle/>
          <a:p>
            <a:pPr>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a:solidFill>
                  <a:srgbClr val="000000"/>
                </a:solidFill>
              </a:rPr>
              <a:t>20 participants</a:t>
            </a:r>
          </a:p>
        </p:txBody>
      </p:sp>
      <p:sp>
        <p:nvSpPr>
          <p:cNvPr id="25611" name="AutoShape 11"/>
          <p:cNvSpPr>
            <a:spLocks noChangeArrowheads="1"/>
          </p:cNvSpPr>
          <p:nvPr/>
        </p:nvSpPr>
        <p:spPr bwMode="auto">
          <a:xfrm>
            <a:off x="7200900" y="2133600"/>
            <a:ext cx="1835150" cy="1008063"/>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7FDDB62F-A1F8-4CE2-A654-8CC13059B49F}" type="slidenum">
              <a:rPr lang="it-IT"/>
              <a:pPr/>
              <a:t>18</a:t>
            </a:fld>
            <a:r>
              <a:rPr lang="it-IT"/>
              <a:t>/</a:t>
            </a:r>
            <a:br>
              <a:rPr lang="it-IT"/>
            </a:br>
            <a:r>
              <a:rPr lang="it-IT"/>
              <a:t>33</a:t>
            </a:r>
          </a:p>
        </p:txBody>
      </p:sp>
      <p:sp>
        <p:nvSpPr>
          <p:cNvPr id="26625" name="Rectangle 1"/>
          <p:cNvSpPr>
            <a:spLocks noChangeArrowheads="1"/>
          </p:cNvSpPr>
          <p:nvPr/>
        </p:nvSpPr>
        <p:spPr bwMode="auto">
          <a:xfrm>
            <a:off x="457200" y="228600"/>
            <a:ext cx="8229600"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Methodology</a:t>
            </a:r>
          </a:p>
        </p:txBody>
      </p:sp>
      <p:sp>
        <p:nvSpPr>
          <p:cNvPr id="26626"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sp>
        <p:nvSpPr>
          <p:cNvPr id="26627" name="Rectangle 3"/>
          <p:cNvSpPr>
            <a:spLocks noChangeArrowheads="1"/>
          </p:cNvSpPr>
          <p:nvPr/>
        </p:nvSpPr>
        <p:spPr bwMode="auto">
          <a:xfrm>
            <a:off x="304800" y="1524000"/>
            <a:ext cx="7467600" cy="5010150"/>
          </a:xfrm>
          <a:prstGeom prst="rect">
            <a:avLst/>
          </a:prstGeom>
          <a:noFill/>
          <a:ln w="9525">
            <a:noFill/>
            <a:round/>
            <a:headEnd/>
            <a:tailEnd/>
          </a:ln>
          <a:effectLst/>
        </p:spPr>
        <p:txBody>
          <a:bodyPr lIns="90000" tIns="46800" rIns="90000" bIns="46800"/>
          <a:lstStyle/>
          <a:p>
            <a:pPr marL="357188" indent="-255588">
              <a:spcBef>
                <a:spcPts val="1000"/>
              </a:spcBef>
              <a:spcAft>
                <a:spcPts val="575"/>
              </a:spcAft>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Introduction</a:t>
            </a:r>
          </a:p>
          <a:p>
            <a:pPr marL="357188" indent="-255588">
              <a:spcBef>
                <a:spcPts val="1000"/>
              </a:spcBef>
              <a:spcAft>
                <a:spcPts val="575"/>
              </a:spcAft>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Questionnaire 1 – demographic data</a:t>
            </a:r>
          </a:p>
          <a:p>
            <a:pPr marL="357188" indent="-255588">
              <a:spcBef>
                <a:spcPts val="1000"/>
              </a:spcBef>
              <a:spcAft>
                <a:spcPts val="575"/>
              </a:spcAft>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Brief introduction (Еuropeana) </a:t>
            </a:r>
          </a:p>
          <a:p>
            <a:pPr marL="357188" indent="-255588">
              <a:spcBef>
                <a:spcPts val="1000"/>
              </a:spcBef>
              <a:spcAft>
                <a:spcPts val="575"/>
              </a:spcAft>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Questionnaire 2 - first impressions</a:t>
            </a:r>
          </a:p>
          <a:p>
            <a:pPr marL="357188" indent="-255588">
              <a:spcBef>
                <a:spcPts val="1000"/>
              </a:spcBef>
              <a:spcAft>
                <a:spcPts val="575"/>
              </a:spcAft>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Discussion (first impressions)‏</a:t>
            </a:r>
          </a:p>
          <a:p>
            <a:pPr marL="357188" indent="-255588">
              <a:spcBef>
                <a:spcPts val="1000"/>
              </a:spcBef>
              <a:spcAft>
                <a:spcPts val="575"/>
              </a:spcAft>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Task: virtual portrait of the city</a:t>
            </a:r>
          </a:p>
          <a:p>
            <a:pPr marL="357188" indent="-255588">
              <a:spcBef>
                <a:spcPts val="1000"/>
              </a:spcBef>
              <a:spcAft>
                <a:spcPts val="575"/>
              </a:spcAft>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Second discussion (lasting impressions)‏</a:t>
            </a:r>
          </a:p>
          <a:p>
            <a:pPr marL="357188" indent="-255588">
              <a:spcBef>
                <a:spcPts val="1000"/>
              </a:spcBef>
              <a:spcAft>
                <a:spcPts val="575"/>
              </a:spcAft>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Conclusion + questionnaire 3 - lasting impressions</a:t>
            </a:r>
          </a:p>
          <a:p>
            <a:pPr marL="357188" indent="-255588">
              <a:spcBef>
                <a:spcPts val="1375"/>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en-GB" sz="2200">
              <a:solidFill>
                <a:srgbClr val="D60093"/>
              </a:solidFill>
            </a:endParaRPr>
          </a:p>
          <a:p>
            <a:pPr marL="357188" indent="-255588">
              <a:spcBef>
                <a:spcPts val="3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en-GB" sz="2800">
              <a:solidFill>
                <a:srgbClr val="000000"/>
              </a:solidFill>
            </a:endParaRPr>
          </a:p>
          <a:p>
            <a:pPr marL="357188" indent="-255588">
              <a:spcBef>
                <a:spcPts val="3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en-GB" sz="2800">
              <a:solidFill>
                <a:srgbClr val="000000"/>
              </a:solidFill>
            </a:endParaRPr>
          </a:p>
        </p:txBody>
      </p:sp>
      <p:sp>
        <p:nvSpPr>
          <p:cNvPr id="26628" name="AutoShape 4"/>
          <p:cNvSpPr>
            <a:spLocks noChangeArrowheads="1"/>
          </p:cNvSpPr>
          <p:nvPr/>
        </p:nvSpPr>
        <p:spPr bwMode="auto">
          <a:xfrm>
            <a:off x="7200900" y="2133600"/>
            <a:ext cx="1835150" cy="1008063"/>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D460710E-EF4F-4ECF-90BC-48B1775D32CA}" type="slidenum">
              <a:rPr lang="it-IT"/>
              <a:pPr/>
              <a:t>19</a:t>
            </a:fld>
            <a:r>
              <a:rPr lang="it-IT"/>
              <a:t>/</a:t>
            </a:r>
            <a:br>
              <a:rPr lang="it-IT"/>
            </a:br>
            <a:r>
              <a:rPr lang="it-IT"/>
              <a:t>33</a:t>
            </a:r>
          </a:p>
        </p:txBody>
      </p:sp>
      <p:sp>
        <p:nvSpPr>
          <p:cNvPr id="27649" name="Rectangle 1"/>
          <p:cNvSpPr>
            <a:spLocks noChangeArrowheads="1"/>
          </p:cNvSpPr>
          <p:nvPr/>
        </p:nvSpPr>
        <p:spPr bwMode="auto">
          <a:xfrm>
            <a:off x="457200" y="228600"/>
            <a:ext cx="8229600"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Outcomes vs aims</a:t>
            </a:r>
          </a:p>
        </p:txBody>
      </p:sp>
      <p:sp>
        <p:nvSpPr>
          <p:cNvPr id="27650"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sp>
        <p:nvSpPr>
          <p:cNvPr id="27651" name="Rectangle 3"/>
          <p:cNvSpPr>
            <a:spLocks noChangeArrowheads="1"/>
          </p:cNvSpPr>
          <p:nvPr/>
        </p:nvSpPr>
        <p:spPr bwMode="auto">
          <a:xfrm>
            <a:off x="179388" y="1079500"/>
            <a:ext cx="8431212" cy="5454650"/>
          </a:xfrm>
          <a:prstGeom prst="rect">
            <a:avLst/>
          </a:prstGeom>
          <a:noFill/>
          <a:ln w="9525">
            <a:noFill/>
            <a:round/>
            <a:headEnd/>
            <a:tailEnd/>
          </a:ln>
          <a:effectLst/>
        </p:spPr>
        <p:txBody>
          <a:bodyPr lIns="90000" tIns="46800" rIns="90000" bIns="46800"/>
          <a:lstStyle/>
          <a:p>
            <a:pPr marL="447675" lvl="1" indent="-273050">
              <a:spcBef>
                <a:spcPts val="1625"/>
              </a:spcBef>
              <a:buClr>
                <a:srgbClr val="9FB8CD"/>
              </a:buClr>
              <a:buFont typeface="Georgia" pitchFamily="16" charset="0"/>
              <a:buChar char="▫"/>
              <a:tabLst>
                <a:tab pos="447675"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600" b="1" dirty="0">
                <a:solidFill>
                  <a:srgbClr val="000000"/>
                </a:solidFill>
              </a:rPr>
              <a:t>Quantitative data</a:t>
            </a:r>
          </a:p>
          <a:p>
            <a:pPr marL="914400" lvl="2" indent="-212725">
              <a:spcBef>
                <a:spcPts val="1050"/>
              </a:spcBef>
              <a:buClr>
                <a:srgbClr val="727CA3"/>
              </a:buClr>
              <a:buFont typeface="Wingdings 2" pitchFamily="16" charset="2"/>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200" dirty="0" err="1">
                <a:solidFill>
                  <a:srgbClr val="000080"/>
                </a:solidFill>
              </a:rPr>
              <a:t>Demographic</a:t>
            </a:r>
            <a:r>
              <a:rPr lang="it-IT" sz="2200" dirty="0">
                <a:solidFill>
                  <a:srgbClr val="000080"/>
                </a:solidFill>
              </a:rPr>
              <a:t> data</a:t>
            </a:r>
          </a:p>
          <a:p>
            <a:pPr marL="914400" lvl="2" indent="-212725">
              <a:spcBef>
                <a:spcPts val="1050"/>
              </a:spcBef>
              <a:buClr>
                <a:srgbClr val="727CA3"/>
              </a:buClr>
              <a:buFont typeface="Wingdings 2" pitchFamily="16" charset="2"/>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200" dirty="0" err="1">
                <a:solidFill>
                  <a:srgbClr val="000080"/>
                </a:solidFill>
              </a:rPr>
              <a:t>Self-evaluation</a:t>
            </a:r>
            <a:r>
              <a:rPr lang="it-IT" sz="2200" dirty="0">
                <a:solidFill>
                  <a:srgbClr val="000080"/>
                </a:solidFill>
              </a:rPr>
              <a:t> </a:t>
            </a:r>
            <a:r>
              <a:rPr lang="it-IT" sz="2200" dirty="0" err="1">
                <a:solidFill>
                  <a:srgbClr val="000080"/>
                </a:solidFill>
              </a:rPr>
              <a:t>of</a:t>
            </a:r>
            <a:r>
              <a:rPr lang="it-IT" sz="2200" dirty="0">
                <a:solidFill>
                  <a:srgbClr val="000080"/>
                </a:solidFill>
              </a:rPr>
              <a:t> web </a:t>
            </a:r>
            <a:r>
              <a:rPr lang="it-IT" sz="2200" dirty="0" err="1">
                <a:solidFill>
                  <a:srgbClr val="000080"/>
                </a:solidFill>
              </a:rPr>
              <a:t>search</a:t>
            </a:r>
            <a:r>
              <a:rPr lang="it-IT" sz="2200" dirty="0">
                <a:solidFill>
                  <a:srgbClr val="000080"/>
                </a:solidFill>
              </a:rPr>
              <a:t> </a:t>
            </a:r>
            <a:r>
              <a:rPr lang="it-IT" sz="2200" dirty="0" err="1">
                <a:solidFill>
                  <a:srgbClr val="000080"/>
                </a:solidFill>
              </a:rPr>
              <a:t>skills</a:t>
            </a:r>
            <a:endParaRPr lang="it-IT" sz="2200" dirty="0">
              <a:solidFill>
                <a:srgbClr val="000080"/>
              </a:solidFill>
            </a:endParaRPr>
          </a:p>
          <a:p>
            <a:pPr marL="914400" lvl="2" indent="-212725">
              <a:spcBef>
                <a:spcPts val="1050"/>
              </a:spcBef>
              <a:buClr>
                <a:srgbClr val="727CA3"/>
              </a:buClr>
              <a:buFont typeface="Wingdings 2" pitchFamily="16" charset="2"/>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200" dirty="0" err="1">
                <a:solidFill>
                  <a:srgbClr val="000080"/>
                </a:solidFill>
              </a:rPr>
              <a:t>Attitudes</a:t>
            </a:r>
            <a:r>
              <a:rPr lang="it-IT" sz="2200" dirty="0">
                <a:solidFill>
                  <a:srgbClr val="000080"/>
                </a:solidFill>
              </a:rPr>
              <a:t> </a:t>
            </a:r>
            <a:r>
              <a:rPr lang="it-IT" sz="2200" dirty="0" err="1">
                <a:solidFill>
                  <a:srgbClr val="000080"/>
                </a:solidFill>
              </a:rPr>
              <a:t>towards</a:t>
            </a:r>
            <a:r>
              <a:rPr lang="it-IT" sz="2200" dirty="0">
                <a:solidFill>
                  <a:srgbClr val="000080"/>
                </a:solidFill>
              </a:rPr>
              <a:t> culture</a:t>
            </a:r>
          </a:p>
          <a:p>
            <a:pPr marL="914400" lvl="2" indent="-212725">
              <a:spcBef>
                <a:spcPts val="1050"/>
              </a:spcBef>
              <a:buClr>
                <a:srgbClr val="727CA3"/>
              </a:buClr>
              <a:buFont typeface="Wingdings 2" pitchFamily="16" charset="2"/>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200" dirty="0" err="1">
                <a:solidFill>
                  <a:srgbClr val="000080"/>
                </a:solidFill>
              </a:rPr>
              <a:t>Dichotomic</a:t>
            </a:r>
            <a:r>
              <a:rPr lang="it-IT" sz="2200" dirty="0">
                <a:solidFill>
                  <a:srgbClr val="000080"/>
                </a:solidFill>
              </a:rPr>
              <a:t> </a:t>
            </a:r>
            <a:r>
              <a:rPr lang="it-IT" sz="2200" dirty="0" err="1">
                <a:solidFill>
                  <a:srgbClr val="000080"/>
                </a:solidFill>
              </a:rPr>
              <a:t>pairs</a:t>
            </a:r>
            <a:endParaRPr lang="it-IT" sz="2200" dirty="0">
              <a:solidFill>
                <a:srgbClr val="000080"/>
              </a:solidFill>
            </a:endParaRPr>
          </a:p>
          <a:p>
            <a:pPr marL="914400" lvl="2" indent="-212725">
              <a:spcBef>
                <a:spcPts val="1050"/>
              </a:spcBef>
              <a:buClr>
                <a:srgbClr val="727CA3"/>
              </a:buClr>
              <a:buFont typeface="Wingdings 2" pitchFamily="16" charset="2"/>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200" dirty="0" err="1">
                <a:solidFill>
                  <a:srgbClr val="000080"/>
                </a:solidFill>
              </a:rPr>
              <a:t>Eye</a:t>
            </a:r>
            <a:r>
              <a:rPr lang="it-IT" sz="2200" dirty="0">
                <a:solidFill>
                  <a:srgbClr val="000080"/>
                </a:solidFill>
              </a:rPr>
              <a:t> </a:t>
            </a:r>
            <a:r>
              <a:rPr lang="it-IT" sz="2200" dirty="0" err="1">
                <a:solidFill>
                  <a:srgbClr val="000080"/>
                </a:solidFill>
              </a:rPr>
              <a:t>tracking</a:t>
            </a:r>
            <a:r>
              <a:rPr lang="it-IT" sz="2200" dirty="0">
                <a:solidFill>
                  <a:srgbClr val="000080"/>
                </a:solidFill>
              </a:rPr>
              <a:t> </a:t>
            </a:r>
          </a:p>
          <a:p>
            <a:pPr marL="914400" lvl="2" indent="-212725">
              <a:spcBef>
                <a:spcPts val="1050"/>
              </a:spcBef>
              <a:buClr>
                <a:srgbClr val="727CA3"/>
              </a:buClr>
              <a:buFont typeface="Wingdings 2" pitchFamily="16" charset="2"/>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200" dirty="0" err="1">
                <a:solidFill>
                  <a:srgbClr val="000080"/>
                </a:solidFill>
              </a:rPr>
              <a:t>Queries</a:t>
            </a:r>
            <a:r>
              <a:rPr lang="it-IT" sz="2200" dirty="0">
                <a:solidFill>
                  <a:srgbClr val="000080"/>
                </a:solidFill>
              </a:rPr>
              <a:t> </a:t>
            </a:r>
            <a:r>
              <a:rPr lang="it-IT" sz="2200" dirty="0" err="1">
                <a:solidFill>
                  <a:srgbClr val="000080"/>
                </a:solidFill>
              </a:rPr>
              <a:t>analysis</a:t>
            </a:r>
            <a:endParaRPr lang="it-IT" sz="2200" dirty="0">
              <a:solidFill>
                <a:srgbClr val="000080"/>
              </a:solidFill>
            </a:endParaRPr>
          </a:p>
          <a:p>
            <a:pPr marL="914400" lvl="2" indent="-212725">
              <a:spcBef>
                <a:spcPts val="1050"/>
              </a:spcBef>
              <a:buClr>
                <a:srgbClr val="727CA3"/>
              </a:buClr>
              <a:buFont typeface="Wingdings 2" pitchFamily="16" charset="2"/>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200" dirty="0" err="1">
                <a:solidFill>
                  <a:srgbClr val="000080"/>
                </a:solidFill>
              </a:rPr>
              <a:t>Populated</a:t>
            </a:r>
            <a:r>
              <a:rPr lang="it-IT" sz="2200" dirty="0">
                <a:solidFill>
                  <a:srgbClr val="000080"/>
                </a:solidFill>
              </a:rPr>
              <a:t> </a:t>
            </a:r>
            <a:r>
              <a:rPr lang="it-IT" sz="2200" dirty="0" err="1">
                <a:solidFill>
                  <a:srgbClr val="000080"/>
                </a:solidFill>
              </a:rPr>
              <a:t>presentation</a:t>
            </a:r>
            <a:r>
              <a:rPr lang="it-IT" sz="2200" dirty="0">
                <a:solidFill>
                  <a:srgbClr val="000080"/>
                </a:solidFill>
              </a:rPr>
              <a:t> </a:t>
            </a:r>
            <a:r>
              <a:rPr lang="it-IT" sz="2200" dirty="0" err="1">
                <a:solidFill>
                  <a:srgbClr val="000080"/>
                </a:solidFill>
              </a:rPr>
              <a:t>slides</a:t>
            </a:r>
            <a:r>
              <a:rPr lang="it-IT" sz="2200" dirty="0">
                <a:solidFill>
                  <a:srgbClr val="000080"/>
                </a:solidFill>
              </a:rPr>
              <a:t> </a:t>
            </a:r>
          </a:p>
          <a:p>
            <a:pPr marL="474663" lvl="1" indent="-300038">
              <a:spcBef>
                <a:spcPts val="1625"/>
              </a:spcBef>
              <a:buClr>
                <a:srgbClr val="9FB8CD"/>
              </a:buClr>
              <a:buFont typeface="Georgia" pitchFamily="16" charset="0"/>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600" b="1" dirty="0">
                <a:solidFill>
                  <a:srgbClr val="000000"/>
                </a:solidFill>
              </a:rPr>
              <a:t>Qualitative data</a:t>
            </a:r>
          </a:p>
          <a:p>
            <a:pPr marL="914400" lvl="2" indent="-212725">
              <a:spcBef>
                <a:spcPts val="1050"/>
              </a:spcBef>
              <a:buClr>
                <a:srgbClr val="727CA3"/>
              </a:buClr>
              <a:buFont typeface="Wingdings 2" pitchFamily="16" charset="2"/>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200" dirty="0" err="1">
                <a:solidFill>
                  <a:srgbClr val="000080"/>
                </a:solidFill>
              </a:rPr>
              <a:t>Several</a:t>
            </a:r>
            <a:r>
              <a:rPr lang="it-IT" sz="2200" dirty="0">
                <a:solidFill>
                  <a:srgbClr val="000080"/>
                </a:solidFill>
              </a:rPr>
              <a:t> </a:t>
            </a:r>
            <a:r>
              <a:rPr lang="it-IT" sz="2200" dirty="0" err="1">
                <a:solidFill>
                  <a:srgbClr val="000080"/>
                </a:solidFill>
              </a:rPr>
              <a:t>hundreds</a:t>
            </a:r>
            <a:r>
              <a:rPr lang="it-IT" sz="2200" dirty="0">
                <a:solidFill>
                  <a:srgbClr val="000080"/>
                </a:solidFill>
              </a:rPr>
              <a:t> </a:t>
            </a:r>
            <a:r>
              <a:rPr lang="it-IT" sz="2200" dirty="0" err="1">
                <a:solidFill>
                  <a:srgbClr val="000080"/>
                </a:solidFill>
              </a:rPr>
              <a:t>of</a:t>
            </a:r>
            <a:r>
              <a:rPr lang="it-IT" sz="2200" dirty="0">
                <a:solidFill>
                  <a:srgbClr val="000080"/>
                </a:solidFill>
              </a:rPr>
              <a:t> </a:t>
            </a:r>
            <a:r>
              <a:rPr lang="it-IT" sz="2200" dirty="0" err="1">
                <a:solidFill>
                  <a:srgbClr val="000080"/>
                </a:solidFill>
              </a:rPr>
              <a:t>statements</a:t>
            </a:r>
            <a:r>
              <a:rPr lang="it-IT" sz="2200" dirty="0">
                <a:solidFill>
                  <a:srgbClr val="000080"/>
                </a:solidFill>
              </a:rPr>
              <a:t> </a:t>
            </a:r>
            <a:r>
              <a:rPr lang="it-IT" sz="2200" dirty="0" err="1">
                <a:solidFill>
                  <a:srgbClr val="000080"/>
                </a:solidFill>
              </a:rPr>
              <a:t>from</a:t>
            </a:r>
            <a:r>
              <a:rPr lang="it-IT" sz="2200" dirty="0">
                <a:solidFill>
                  <a:srgbClr val="000080"/>
                </a:solidFill>
              </a:rPr>
              <a:t> the </a:t>
            </a:r>
            <a:r>
              <a:rPr lang="it-IT" sz="2200" dirty="0" err="1">
                <a:solidFill>
                  <a:srgbClr val="000080"/>
                </a:solidFill>
              </a:rPr>
              <a:t>discussions</a:t>
            </a:r>
            <a:endParaRPr lang="it-IT" sz="2200" dirty="0">
              <a:solidFill>
                <a:srgbClr val="000080"/>
              </a:solidFill>
            </a:endParaRPr>
          </a:p>
          <a:p>
            <a:pPr marL="914400" lvl="2" indent="-212725">
              <a:spcBef>
                <a:spcPts val="1050"/>
              </a:spcBef>
              <a:buClr>
                <a:srgbClr val="727CA3"/>
              </a:buClr>
              <a:buFont typeface="Wingdings 2" pitchFamily="16" charset="2"/>
              <a:buChar char=""/>
              <a:tabLst>
                <a:tab pos="649288" algn="l"/>
                <a:tab pos="1096963" algn="l"/>
                <a:tab pos="1546225" algn="l"/>
                <a:tab pos="1995488" algn="l"/>
                <a:tab pos="2444750" algn="l"/>
                <a:tab pos="2894013" algn="l"/>
                <a:tab pos="3343275" algn="l"/>
                <a:tab pos="3792538" algn="l"/>
                <a:tab pos="4241800" algn="l"/>
                <a:tab pos="4691063" algn="l"/>
                <a:tab pos="5140325" algn="l"/>
                <a:tab pos="5589588" algn="l"/>
                <a:tab pos="6038850" algn="l"/>
                <a:tab pos="6488113" algn="l"/>
                <a:tab pos="6937375" algn="l"/>
                <a:tab pos="7386638" algn="l"/>
                <a:tab pos="7835900" algn="l"/>
                <a:tab pos="8285163" algn="l"/>
                <a:tab pos="8734425" algn="l"/>
                <a:tab pos="9183688" algn="l"/>
                <a:tab pos="9632950" algn="l"/>
              </a:tabLst>
            </a:pPr>
            <a:r>
              <a:rPr lang="it-IT" sz="2200" dirty="0" err="1">
                <a:solidFill>
                  <a:srgbClr val="000080"/>
                </a:solidFill>
              </a:rPr>
              <a:t>Bubbles</a:t>
            </a:r>
            <a:r>
              <a:rPr lang="it-IT" sz="2200" dirty="0">
                <a:solidFill>
                  <a:srgbClr val="000080"/>
                </a:solidFill>
              </a:rPr>
              <a:t> – </a:t>
            </a:r>
            <a:r>
              <a:rPr lang="it-IT" sz="2200" dirty="0" err="1">
                <a:solidFill>
                  <a:srgbClr val="000080"/>
                </a:solidFill>
              </a:rPr>
              <a:t>Europeana</a:t>
            </a:r>
            <a:r>
              <a:rPr lang="it-IT" sz="2200" dirty="0">
                <a:solidFill>
                  <a:srgbClr val="000080"/>
                </a:solidFill>
              </a:rPr>
              <a:t> </a:t>
            </a:r>
            <a:r>
              <a:rPr lang="it-IT" sz="2200" dirty="0" err="1">
                <a:solidFill>
                  <a:srgbClr val="000080"/>
                </a:solidFill>
              </a:rPr>
              <a:t>is</a:t>
            </a:r>
            <a:r>
              <a:rPr lang="it-IT" sz="2200" dirty="0">
                <a:solidFill>
                  <a:srgbClr val="000080"/>
                </a:solidFill>
              </a:rPr>
              <a:t> </a:t>
            </a:r>
            <a:r>
              <a:rPr lang="it-IT" sz="2200" dirty="0" err="1">
                <a:solidFill>
                  <a:srgbClr val="000080"/>
                </a:solidFill>
              </a:rPr>
              <a:t>about…</a:t>
            </a:r>
            <a:endParaRPr lang="it-IT" sz="2200" dirty="0">
              <a:solidFill>
                <a:srgbClr val="000080"/>
              </a:solidFill>
            </a:endParaRPr>
          </a:p>
        </p:txBody>
      </p:sp>
      <p:sp>
        <p:nvSpPr>
          <p:cNvPr id="27652" name="AutoShape 4"/>
          <p:cNvSpPr>
            <a:spLocks noChangeArrowheads="1"/>
          </p:cNvSpPr>
          <p:nvPr/>
        </p:nvSpPr>
        <p:spPr bwMode="auto">
          <a:xfrm>
            <a:off x="7235825" y="2097088"/>
            <a:ext cx="1835150" cy="1008062"/>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04800" y="304800"/>
            <a:ext cx="8229600" cy="106680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a:solidFill>
                  <a:srgbClr val="1F497D"/>
                </a:solidFill>
                <a:latin typeface="Century Schoolbook" pitchFamily="16" charset="0"/>
                <a:cs typeface="Arial Unicode MS" charset="0"/>
              </a:rPr>
              <a:t>USER-CENTRIC STUDIES OF DL</a:t>
            </a:r>
          </a:p>
        </p:txBody>
      </p:sp>
      <p:pic>
        <p:nvPicPr>
          <p:cNvPr id="10242" name="Picture 2"/>
          <p:cNvPicPr>
            <a:picLocks noChangeAspect="1" noChangeArrowheads="1"/>
          </p:cNvPicPr>
          <p:nvPr/>
        </p:nvPicPr>
        <p:blipFill>
          <a:blip r:embed="rId3" cstate="print"/>
          <a:srcRect/>
          <a:stretch>
            <a:fillRect/>
          </a:stretch>
        </p:blipFill>
        <p:spPr bwMode="auto">
          <a:xfrm>
            <a:off x="1219200" y="1752600"/>
            <a:ext cx="6629400" cy="45577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97D837E6-C51B-4181-81FF-407C70E9F29D}" type="slidenum">
              <a:rPr lang="it-IT"/>
              <a:pPr/>
              <a:t>20</a:t>
            </a:fld>
            <a:r>
              <a:rPr lang="it-IT"/>
              <a:t>/</a:t>
            </a:r>
            <a:br>
              <a:rPr lang="it-IT"/>
            </a:br>
            <a:r>
              <a:rPr lang="it-IT"/>
              <a:t>33</a:t>
            </a:r>
          </a:p>
        </p:txBody>
      </p:sp>
      <p:sp>
        <p:nvSpPr>
          <p:cNvPr id="28673" name="Rectangle 1"/>
          <p:cNvSpPr>
            <a:spLocks noChangeArrowheads="1"/>
          </p:cNvSpPr>
          <p:nvPr/>
        </p:nvSpPr>
        <p:spPr bwMode="auto">
          <a:xfrm>
            <a:off x="360363" y="228600"/>
            <a:ext cx="7869237"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Initial vs lasting </a:t>
            </a:r>
            <a:br>
              <a:rPr lang="it-IT" sz="4000">
                <a:solidFill>
                  <a:srgbClr val="000080"/>
                </a:solidFill>
              </a:rPr>
            </a:br>
            <a:r>
              <a:rPr lang="it-IT" sz="4000">
                <a:solidFill>
                  <a:srgbClr val="000080"/>
                </a:solidFill>
              </a:rPr>
              <a:t>impressions</a:t>
            </a:r>
          </a:p>
        </p:txBody>
      </p:sp>
      <p:sp>
        <p:nvSpPr>
          <p:cNvPr id="28674"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pic>
        <p:nvPicPr>
          <p:cNvPr id="28675" name="Picture 3"/>
          <p:cNvPicPr>
            <a:picLocks noChangeAspect="1" noChangeArrowheads="1"/>
          </p:cNvPicPr>
          <p:nvPr/>
        </p:nvPicPr>
        <p:blipFill>
          <a:blip r:embed="rId3" cstate="print"/>
          <a:srcRect/>
          <a:stretch>
            <a:fillRect/>
          </a:stretch>
        </p:blipFill>
        <p:spPr bwMode="auto">
          <a:xfrm>
            <a:off x="246063" y="2103438"/>
            <a:ext cx="6783387" cy="4383087"/>
          </a:xfrm>
          <a:prstGeom prst="rect">
            <a:avLst/>
          </a:prstGeom>
          <a:noFill/>
          <a:ln w="9525">
            <a:noFill/>
            <a:round/>
            <a:headEnd/>
            <a:tailEnd/>
          </a:ln>
          <a:effectLst/>
        </p:spPr>
      </p:pic>
      <p:sp>
        <p:nvSpPr>
          <p:cNvPr id="28676" name="AutoShape 4"/>
          <p:cNvSpPr>
            <a:spLocks noChangeArrowheads="1"/>
          </p:cNvSpPr>
          <p:nvPr/>
        </p:nvSpPr>
        <p:spPr bwMode="auto">
          <a:xfrm>
            <a:off x="7235825" y="2135186"/>
            <a:ext cx="1835150" cy="1008062"/>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FD182B9E-6B04-4C1C-9B15-F09C93BC95A8}" type="slidenum">
              <a:rPr lang="it-IT"/>
              <a:pPr/>
              <a:t>21</a:t>
            </a:fld>
            <a:r>
              <a:rPr lang="it-IT"/>
              <a:t>/</a:t>
            </a:r>
            <a:br>
              <a:rPr lang="it-IT"/>
            </a:br>
            <a:r>
              <a:rPr lang="it-IT"/>
              <a:t>33</a:t>
            </a:r>
          </a:p>
        </p:txBody>
      </p:sp>
      <p:sp>
        <p:nvSpPr>
          <p:cNvPr id="29697" name="Rectangle 1"/>
          <p:cNvSpPr>
            <a:spLocks noChangeArrowheads="1"/>
          </p:cNvSpPr>
          <p:nvPr/>
        </p:nvSpPr>
        <p:spPr bwMode="auto">
          <a:xfrm>
            <a:off x="179388" y="0"/>
            <a:ext cx="6659562" cy="1260475"/>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Initial positive impressions</a:t>
            </a:r>
          </a:p>
        </p:txBody>
      </p:sp>
      <p:sp>
        <p:nvSpPr>
          <p:cNvPr id="29698" name="Rectangle 2"/>
          <p:cNvSpPr>
            <a:spLocks noChangeArrowheads="1"/>
          </p:cNvSpPr>
          <p:nvPr/>
        </p:nvSpPr>
        <p:spPr bwMode="auto">
          <a:xfrm>
            <a:off x="160338" y="230505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pic>
        <p:nvPicPr>
          <p:cNvPr id="29699" name="Picture 3"/>
          <p:cNvPicPr>
            <a:picLocks noChangeAspect="1" noChangeArrowheads="1"/>
          </p:cNvPicPr>
          <p:nvPr/>
        </p:nvPicPr>
        <p:blipFill>
          <a:blip r:embed="rId3" cstate="print"/>
          <a:srcRect/>
          <a:stretch>
            <a:fillRect/>
          </a:stretch>
        </p:blipFill>
        <p:spPr bwMode="auto">
          <a:xfrm>
            <a:off x="179388" y="1628775"/>
            <a:ext cx="6745287" cy="4137025"/>
          </a:xfrm>
          <a:prstGeom prst="rect">
            <a:avLst/>
          </a:prstGeom>
          <a:noFill/>
          <a:ln w="9525">
            <a:noFill/>
            <a:round/>
            <a:headEnd/>
            <a:tailEnd/>
          </a:ln>
          <a:effectLst/>
        </p:spPr>
      </p:pic>
      <p:sp>
        <p:nvSpPr>
          <p:cNvPr id="29700" name="AutoShape 4"/>
          <p:cNvSpPr>
            <a:spLocks noChangeArrowheads="1"/>
          </p:cNvSpPr>
          <p:nvPr/>
        </p:nvSpPr>
        <p:spPr bwMode="auto">
          <a:xfrm>
            <a:off x="7235825" y="2133600"/>
            <a:ext cx="1835150" cy="1008063"/>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CF5CB656-3098-4956-AA41-A711177D982B}" type="slidenum">
              <a:rPr lang="it-IT"/>
              <a:pPr/>
              <a:t>22</a:t>
            </a:fld>
            <a:r>
              <a:rPr lang="it-IT"/>
              <a:t>/</a:t>
            </a:r>
            <a:br>
              <a:rPr lang="it-IT"/>
            </a:br>
            <a:r>
              <a:rPr lang="it-IT"/>
              <a:t>33</a:t>
            </a:r>
          </a:p>
        </p:txBody>
      </p:sp>
      <p:sp>
        <p:nvSpPr>
          <p:cNvPr id="30721" name="Rectangle 1"/>
          <p:cNvSpPr>
            <a:spLocks noChangeArrowheads="1"/>
          </p:cNvSpPr>
          <p:nvPr/>
        </p:nvSpPr>
        <p:spPr bwMode="auto">
          <a:xfrm>
            <a:off x="360363" y="0"/>
            <a:ext cx="7869237"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Heat maps</a:t>
            </a:r>
          </a:p>
        </p:txBody>
      </p:sp>
      <p:sp>
        <p:nvSpPr>
          <p:cNvPr id="30722"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pic>
        <p:nvPicPr>
          <p:cNvPr id="30723" name="Picture 3"/>
          <p:cNvPicPr>
            <a:picLocks noChangeAspect="1" noChangeArrowheads="1"/>
          </p:cNvPicPr>
          <p:nvPr/>
        </p:nvPicPr>
        <p:blipFill>
          <a:blip r:embed="rId3" cstate="print"/>
          <a:srcRect/>
          <a:stretch>
            <a:fillRect/>
          </a:stretch>
        </p:blipFill>
        <p:spPr bwMode="auto">
          <a:xfrm>
            <a:off x="179388" y="1557338"/>
            <a:ext cx="6737350" cy="3660775"/>
          </a:xfrm>
          <a:prstGeom prst="rect">
            <a:avLst/>
          </a:prstGeom>
          <a:noFill/>
          <a:ln w="9525">
            <a:noFill/>
            <a:round/>
            <a:headEnd/>
            <a:tailEnd/>
          </a:ln>
          <a:effectLst/>
        </p:spPr>
      </p:pic>
      <p:sp>
        <p:nvSpPr>
          <p:cNvPr id="30724" name="AutoShape 4"/>
          <p:cNvSpPr>
            <a:spLocks noChangeArrowheads="1"/>
          </p:cNvSpPr>
          <p:nvPr/>
        </p:nvSpPr>
        <p:spPr bwMode="auto">
          <a:xfrm>
            <a:off x="7200900" y="2097088"/>
            <a:ext cx="1835150" cy="1008062"/>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a:spLocks noGrp="1"/>
          </p:cNvSpPr>
          <p:nvPr>
            <p:ph type="sldNum" idx="10"/>
          </p:nvPr>
        </p:nvSpPr>
        <p:spPr/>
        <p:txBody>
          <a:bodyPr/>
          <a:lstStyle/>
          <a:p>
            <a:fld id="{146B40A2-FBFA-4983-B164-4BB3A6F82EAC}" type="slidenum">
              <a:rPr lang="it-IT"/>
              <a:pPr/>
              <a:t>23</a:t>
            </a:fld>
            <a:r>
              <a:rPr lang="it-IT"/>
              <a:t>/</a:t>
            </a:r>
            <a:br>
              <a:rPr lang="it-IT"/>
            </a:br>
            <a:r>
              <a:rPr lang="it-IT"/>
              <a:t>33</a:t>
            </a:r>
          </a:p>
        </p:txBody>
      </p:sp>
      <p:sp>
        <p:nvSpPr>
          <p:cNvPr id="31745" name="Rectangle 1"/>
          <p:cNvSpPr>
            <a:spLocks noChangeArrowheads="1"/>
          </p:cNvSpPr>
          <p:nvPr/>
        </p:nvSpPr>
        <p:spPr bwMode="auto">
          <a:xfrm>
            <a:off x="411163" y="0"/>
            <a:ext cx="5529262" cy="1439863"/>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Home page</a:t>
            </a:r>
          </a:p>
        </p:txBody>
      </p:sp>
      <p:sp>
        <p:nvSpPr>
          <p:cNvPr id="31746"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pic>
        <p:nvPicPr>
          <p:cNvPr id="31747" name="Picture 3"/>
          <p:cNvPicPr>
            <a:picLocks noChangeAspect="1" noChangeArrowheads="1"/>
          </p:cNvPicPr>
          <p:nvPr/>
        </p:nvPicPr>
        <p:blipFill>
          <a:blip r:embed="rId3" cstate="print"/>
          <a:srcRect/>
          <a:stretch>
            <a:fillRect/>
          </a:stretch>
        </p:blipFill>
        <p:spPr bwMode="auto">
          <a:xfrm>
            <a:off x="144463" y="2765425"/>
            <a:ext cx="4610100" cy="3429000"/>
          </a:xfrm>
          <a:prstGeom prst="rect">
            <a:avLst/>
          </a:prstGeom>
          <a:noFill/>
          <a:ln w="9525">
            <a:noFill/>
            <a:round/>
            <a:headEnd/>
            <a:tailEnd/>
          </a:ln>
          <a:effectLst/>
        </p:spPr>
      </p:pic>
      <p:pic>
        <p:nvPicPr>
          <p:cNvPr id="31748" name="Picture 4"/>
          <p:cNvPicPr>
            <a:picLocks noChangeAspect="1" noChangeArrowheads="1"/>
          </p:cNvPicPr>
          <p:nvPr/>
        </p:nvPicPr>
        <p:blipFill>
          <a:blip r:embed="rId4" cstate="print"/>
          <a:srcRect/>
          <a:stretch>
            <a:fillRect/>
          </a:stretch>
        </p:blipFill>
        <p:spPr bwMode="auto">
          <a:xfrm>
            <a:off x="4813300" y="3106738"/>
            <a:ext cx="2619375" cy="2663825"/>
          </a:xfrm>
          <a:prstGeom prst="rect">
            <a:avLst/>
          </a:prstGeom>
          <a:noFill/>
          <a:ln w="9525">
            <a:noFill/>
            <a:round/>
            <a:headEnd/>
            <a:tailEnd/>
          </a:ln>
          <a:effectLst/>
        </p:spPr>
      </p:pic>
      <p:sp>
        <p:nvSpPr>
          <p:cNvPr id="31749" name="Rectangle 5"/>
          <p:cNvSpPr>
            <a:spLocks noChangeArrowheads="1"/>
          </p:cNvSpPr>
          <p:nvPr/>
        </p:nvSpPr>
        <p:spPr bwMode="auto">
          <a:xfrm>
            <a:off x="398463" y="1733550"/>
            <a:ext cx="2774950" cy="947738"/>
          </a:xfrm>
          <a:prstGeom prst="rect">
            <a:avLst/>
          </a:prstGeom>
          <a:noFill/>
          <a:ln w="9525">
            <a:noFill/>
            <a:round/>
            <a:headEnd/>
            <a:tailEnd/>
          </a:ln>
          <a:effectLst/>
        </p:spPr>
        <p:txBody>
          <a:bodyPr wrap="non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a:solidFill>
                  <a:srgbClr val="000000"/>
                </a:solidFill>
                <a:latin typeface="Arial" charset="0"/>
                <a:cs typeface="Times New Roman" pitchFamily="16" charset="0"/>
              </a:rPr>
              <a:t>Areas of interest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latin typeface="Arial" charset="0"/>
              <a:cs typeface="Times New Roman" pitchFamily="16" charset="0"/>
            </a:endParaRPr>
          </a:p>
        </p:txBody>
      </p:sp>
      <p:sp>
        <p:nvSpPr>
          <p:cNvPr id="31750" name="Rectangle 6"/>
          <p:cNvSpPr>
            <a:spLocks noChangeArrowheads="1"/>
          </p:cNvSpPr>
          <p:nvPr/>
        </p:nvSpPr>
        <p:spPr bwMode="auto">
          <a:xfrm>
            <a:off x="5257800" y="5789613"/>
            <a:ext cx="10313988" cy="947737"/>
          </a:xfrm>
          <a:prstGeom prst="rect">
            <a:avLst/>
          </a:prstGeom>
          <a:noFill/>
          <a:ln w="9525">
            <a:noFill/>
            <a:round/>
            <a:headEnd/>
            <a:tailEnd/>
          </a:ln>
          <a:effec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en-GB" sz="2800">
                <a:solidFill>
                  <a:srgbClr val="000000"/>
                </a:solidFill>
                <a:latin typeface="Arial" charset="0"/>
                <a:cs typeface="Times New Roman" pitchFamily="16" charset="0"/>
              </a:rPr>
              <a:t>Fixation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endParaRPr lang="en-GB" sz="2800">
              <a:solidFill>
                <a:srgbClr val="000000"/>
              </a:solidFill>
              <a:latin typeface="Arial" charset="0"/>
              <a:cs typeface="Times New Roman" pitchFamily="16" charset="0"/>
            </a:endParaRPr>
          </a:p>
        </p:txBody>
      </p:sp>
      <p:sp>
        <p:nvSpPr>
          <p:cNvPr id="31751" name="AutoShape 7"/>
          <p:cNvSpPr>
            <a:spLocks noChangeArrowheads="1"/>
          </p:cNvSpPr>
          <p:nvPr/>
        </p:nvSpPr>
        <p:spPr bwMode="auto">
          <a:xfrm>
            <a:off x="7200900" y="2133600"/>
            <a:ext cx="1835150" cy="1008063"/>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9500EE86-9B7D-41D0-9D50-9D0CDB0BFCC2}" type="slidenum">
              <a:rPr lang="it-IT"/>
              <a:pPr/>
              <a:t>24</a:t>
            </a:fld>
            <a:r>
              <a:rPr lang="it-IT"/>
              <a:t>/</a:t>
            </a:r>
            <a:br>
              <a:rPr lang="it-IT"/>
            </a:br>
            <a:r>
              <a:rPr lang="it-IT"/>
              <a:t>33</a:t>
            </a:r>
          </a:p>
        </p:txBody>
      </p:sp>
      <p:sp>
        <p:nvSpPr>
          <p:cNvPr id="32769" name="Rectangle 1"/>
          <p:cNvSpPr>
            <a:spLocks noChangeArrowheads="1"/>
          </p:cNvSpPr>
          <p:nvPr/>
        </p:nvSpPr>
        <p:spPr bwMode="auto">
          <a:xfrm>
            <a:off x="539750" y="360363"/>
            <a:ext cx="7689850" cy="706437"/>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Gaze plots</a:t>
            </a:r>
          </a:p>
        </p:txBody>
      </p:sp>
      <p:sp>
        <p:nvSpPr>
          <p:cNvPr id="32770"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pic>
        <p:nvPicPr>
          <p:cNvPr id="32771" name="Picture 3"/>
          <p:cNvPicPr>
            <a:picLocks noChangeAspect="1" noChangeArrowheads="1"/>
          </p:cNvPicPr>
          <p:nvPr/>
        </p:nvPicPr>
        <p:blipFill>
          <a:blip r:embed="rId3" cstate="print"/>
          <a:srcRect/>
          <a:stretch>
            <a:fillRect/>
          </a:stretch>
        </p:blipFill>
        <p:spPr bwMode="auto">
          <a:xfrm>
            <a:off x="300038" y="1884363"/>
            <a:ext cx="6804025" cy="4146550"/>
          </a:xfrm>
          <a:prstGeom prst="rect">
            <a:avLst/>
          </a:prstGeom>
          <a:noFill/>
          <a:ln w="9525">
            <a:noFill/>
            <a:round/>
            <a:headEnd/>
            <a:tailEnd/>
          </a:ln>
          <a:effectLst/>
        </p:spPr>
      </p:pic>
      <p:sp>
        <p:nvSpPr>
          <p:cNvPr id="32772" name="AutoShape 4"/>
          <p:cNvSpPr>
            <a:spLocks noChangeArrowheads="1"/>
          </p:cNvSpPr>
          <p:nvPr/>
        </p:nvSpPr>
        <p:spPr bwMode="auto">
          <a:xfrm>
            <a:off x="7200900" y="2133600"/>
            <a:ext cx="1835150" cy="1008063"/>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a:spLocks noGrp="1"/>
          </p:cNvSpPr>
          <p:nvPr>
            <p:ph type="sldNum" idx="10"/>
          </p:nvPr>
        </p:nvSpPr>
        <p:spPr/>
        <p:txBody>
          <a:bodyPr/>
          <a:lstStyle/>
          <a:p>
            <a:fld id="{9927A7D1-853E-4832-B455-4F144FDC0CF9}" type="slidenum">
              <a:rPr lang="it-IT"/>
              <a:pPr/>
              <a:t>25</a:t>
            </a:fld>
            <a:r>
              <a:rPr lang="it-IT"/>
              <a:t>/</a:t>
            </a:r>
            <a:br>
              <a:rPr lang="it-IT"/>
            </a:br>
            <a:r>
              <a:rPr lang="it-IT"/>
              <a:t>33</a:t>
            </a:r>
          </a:p>
        </p:txBody>
      </p:sp>
      <p:sp>
        <p:nvSpPr>
          <p:cNvPr id="33793" name="Rectangle 1"/>
          <p:cNvSpPr>
            <a:spLocks noChangeArrowheads="1"/>
          </p:cNvSpPr>
          <p:nvPr/>
        </p:nvSpPr>
        <p:spPr bwMode="auto">
          <a:xfrm>
            <a:off x="360363" y="0"/>
            <a:ext cx="7869237" cy="1260475"/>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Search screen</a:t>
            </a:r>
          </a:p>
        </p:txBody>
      </p:sp>
      <p:sp>
        <p:nvSpPr>
          <p:cNvPr id="33794"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pic>
        <p:nvPicPr>
          <p:cNvPr id="33795" name="Picture 3"/>
          <p:cNvPicPr>
            <a:picLocks noChangeAspect="1" noChangeArrowheads="1"/>
          </p:cNvPicPr>
          <p:nvPr/>
        </p:nvPicPr>
        <p:blipFill>
          <a:blip r:embed="rId3" cstate="print"/>
          <a:srcRect/>
          <a:stretch>
            <a:fillRect/>
          </a:stretch>
        </p:blipFill>
        <p:spPr bwMode="auto">
          <a:xfrm>
            <a:off x="287338" y="2555875"/>
            <a:ext cx="4038600" cy="3219450"/>
          </a:xfrm>
          <a:prstGeom prst="rect">
            <a:avLst/>
          </a:prstGeom>
          <a:noFill/>
          <a:ln w="9525">
            <a:noFill/>
            <a:round/>
            <a:headEnd/>
            <a:tailEnd/>
          </a:ln>
          <a:effectLst/>
        </p:spPr>
      </p:pic>
      <p:pic>
        <p:nvPicPr>
          <p:cNvPr id="33796" name="Picture 4"/>
          <p:cNvPicPr>
            <a:picLocks noChangeAspect="1" noChangeArrowheads="1"/>
          </p:cNvPicPr>
          <p:nvPr/>
        </p:nvPicPr>
        <p:blipFill>
          <a:blip r:embed="rId4" cstate="print"/>
          <a:srcRect/>
          <a:stretch>
            <a:fillRect/>
          </a:stretch>
        </p:blipFill>
        <p:spPr bwMode="auto">
          <a:xfrm>
            <a:off x="4500563" y="2627313"/>
            <a:ext cx="2495550" cy="2514600"/>
          </a:xfrm>
          <a:prstGeom prst="rect">
            <a:avLst/>
          </a:prstGeom>
          <a:noFill/>
          <a:ln w="9525">
            <a:noFill/>
            <a:round/>
            <a:headEnd/>
            <a:tailEnd/>
          </a:ln>
          <a:effectLst/>
        </p:spPr>
      </p:pic>
      <p:sp>
        <p:nvSpPr>
          <p:cNvPr id="33797" name="Rectangle 5"/>
          <p:cNvSpPr>
            <a:spLocks noChangeArrowheads="1"/>
          </p:cNvSpPr>
          <p:nvPr/>
        </p:nvSpPr>
        <p:spPr bwMode="auto">
          <a:xfrm>
            <a:off x="180975" y="1712913"/>
            <a:ext cx="2774950" cy="947737"/>
          </a:xfrm>
          <a:prstGeom prst="rect">
            <a:avLst/>
          </a:prstGeom>
          <a:noFill/>
          <a:ln w="9525">
            <a:noFill/>
            <a:round/>
            <a:headEnd/>
            <a:tailEnd/>
          </a:ln>
          <a:effectLst/>
        </p:spPr>
        <p:txBody>
          <a:bodyPr wrap="non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a:solidFill>
                  <a:srgbClr val="000000"/>
                </a:solidFill>
                <a:latin typeface="Arial" charset="0"/>
                <a:cs typeface="Times New Roman" pitchFamily="16" charset="0"/>
              </a:rPr>
              <a:t>Areas of interest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latin typeface="Arial" charset="0"/>
              <a:cs typeface="Times New Roman" pitchFamily="16" charset="0"/>
            </a:endParaRPr>
          </a:p>
        </p:txBody>
      </p:sp>
      <p:sp>
        <p:nvSpPr>
          <p:cNvPr id="33798" name="Rectangle 6"/>
          <p:cNvSpPr>
            <a:spLocks noChangeArrowheads="1"/>
          </p:cNvSpPr>
          <p:nvPr/>
        </p:nvSpPr>
        <p:spPr bwMode="auto">
          <a:xfrm>
            <a:off x="4800600" y="5257800"/>
            <a:ext cx="10313988" cy="520700"/>
          </a:xfrm>
          <a:prstGeom prst="rect">
            <a:avLst/>
          </a:prstGeom>
          <a:noFill/>
          <a:ln w="9525">
            <a:noFill/>
            <a:round/>
            <a:headEnd/>
            <a:tailEnd/>
          </a:ln>
          <a:effec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en-GB" sz="2800">
                <a:solidFill>
                  <a:srgbClr val="000000"/>
                </a:solidFill>
                <a:latin typeface="Arial" charset="0"/>
                <a:cs typeface="Times New Roman" pitchFamily="16" charset="0"/>
              </a:rPr>
              <a:t>Fixation (%)‏</a:t>
            </a:r>
          </a:p>
        </p:txBody>
      </p:sp>
      <p:sp>
        <p:nvSpPr>
          <p:cNvPr id="33799" name="AutoShape 7"/>
          <p:cNvSpPr>
            <a:spLocks noChangeArrowheads="1"/>
          </p:cNvSpPr>
          <p:nvPr/>
        </p:nvSpPr>
        <p:spPr bwMode="auto">
          <a:xfrm>
            <a:off x="7200900" y="2133600"/>
            <a:ext cx="1835150" cy="1008063"/>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7CF9A23A-69F6-4039-B991-D20BF699F5CD}" type="slidenum">
              <a:rPr lang="it-IT"/>
              <a:pPr/>
              <a:t>26</a:t>
            </a:fld>
            <a:r>
              <a:rPr lang="it-IT"/>
              <a:t>/</a:t>
            </a:r>
            <a:br>
              <a:rPr lang="it-IT"/>
            </a:br>
            <a:r>
              <a:rPr lang="it-IT"/>
              <a:t>33</a:t>
            </a:r>
          </a:p>
        </p:txBody>
      </p:sp>
      <p:sp>
        <p:nvSpPr>
          <p:cNvPr id="34817" name="Rectangle 1"/>
          <p:cNvSpPr>
            <a:spLocks noChangeArrowheads="1"/>
          </p:cNvSpPr>
          <p:nvPr/>
        </p:nvSpPr>
        <p:spPr bwMode="auto">
          <a:xfrm>
            <a:off x="457200" y="228600"/>
            <a:ext cx="8229600"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Challenges</a:t>
            </a:r>
          </a:p>
        </p:txBody>
      </p:sp>
      <p:sp>
        <p:nvSpPr>
          <p:cNvPr id="34818"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sp>
        <p:nvSpPr>
          <p:cNvPr id="34819" name="Rectangle 3"/>
          <p:cNvSpPr>
            <a:spLocks noChangeArrowheads="1"/>
          </p:cNvSpPr>
          <p:nvPr/>
        </p:nvSpPr>
        <p:spPr bwMode="auto">
          <a:xfrm>
            <a:off x="304800" y="1524000"/>
            <a:ext cx="7467600" cy="5010150"/>
          </a:xfrm>
          <a:prstGeom prst="rect">
            <a:avLst/>
          </a:prstGeom>
          <a:noFill/>
          <a:ln w="9525">
            <a:noFill/>
            <a:round/>
            <a:headEnd/>
            <a:tailEnd/>
          </a:ln>
          <a:effectLst/>
        </p:spPr>
        <p:txBody>
          <a:bodyPr lIns="90000" tIns="46800" rIns="90000" bIns="46800"/>
          <a:lstStyle/>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2 types of users</a:t>
            </a:r>
          </a:p>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4 countries</a:t>
            </a:r>
          </a:p>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Combination of focus groups and media labs</a:t>
            </a:r>
          </a:p>
          <a:p>
            <a:pPr marL="357188" indent="-255588">
              <a:spcBef>
                <a:spcPts val="3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it-IT" sz="2800">
              <a:solidFill>
                <a:srgbClr val="000000"/>
              </a:solidFill>
            </a:endParaRPr>
          </a:p>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i="1">
                <a:solidFill>
                  <a:srgbClr val="FF0000"/>
                </a:solidFill>
              </a:rPr>
              <a:t>How to gather a rich feedback?</a:t>
            </a:r>
          </a:p>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i="1">
                <a:solidFill>
                  <a:srgbClr val="FF0000"/>
                </a:solidFill>
              </a:rPr>
              <a:t>Qualitative study + evidence-based approach.</a:t>
            </a:r>
          </a:p>
        </p:txBody>
      </p:sp>
      <p:sp>
        <p:nvSpPr>
          <p:cNvPr id="34820" name="AutoShape 4"/>
          <p:cNvSpPr>
            <a:spLocks noChangeArrowheads="1"/>
          </p:cNvSpPr>
          <p:nvPr/>
        </p:nvSpPr>
        <p:spPr bwMode="auto">
          <a:xfrm>
            <a:off x="7200900" y="2133600"/>
            <a:ext cx="1835150" cy="1008063"/>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71801475-94EE-43B1-9C24-BD60C84F4A6C}" type="slidenum">
              <a:rPr lang="it-IT"/>
              <a:pPr/>
              <a:t>27</a:t>
            </a:fld>
            <a:r>
              <a:rPr lang="it-IT"/>
              <a:t>/</a:t>
            </a:r>
            <a:br>
              <a:rPr lang="it-IT"/>
            </a:br>
            <a:r>
              <a:rPr lang="it-IT"/>
              <a:t>33</a:t>
            </a:r>
          </a:p>
        </p:txBody>
      </p:sp>
      <p:sp>
        <p:nvSpPr>
          <p:cNvPr id="35841" name="Rectangle 1"/>
          <p:cNvSpPr>
            <a:spLocks noChangeArrowheads="1"/>
          </p:cNvSpPr>
          <p:nvPr/>
        </p:nvSpPr>
        <p:spPr bwMode="auto">
          <a:xfrm>
            <a:off x="457200" y="228600"/>
            <a:ext cx="8229600"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Outcomes</a:t>
            </a:r>
          </a:p>
        </p:txBody>
      </p:sp>
      <p:sp>
        <p:nvSpPr>
          <p:cNvPr id="35842"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a:solidFill>
                <a:srgbClr val="000000"/>
              </a:solidFill>
            </a:endParaRPr>
          </a:p>
        </p:txBody>
      </p:sp>
      <p:sp>
        <p:nvSpPr>
          <p:cNvPr id="35843" name="Rectangle 3"/>
          <p:cNvSpPr>
            <a:spLocks noChangeArrowheads="1"/>
          </p:cNvSpPr>
          <p:nvPr/>
        </p:nvSpPr>
        <p:spPr bwMode="auto">
          <a:xfrm>
            <a:off x="179388" y="1260475"/>
            <a:ext cx="7593012" cy="5273675"/>
          </a:xfrm>
          <a:prstGeom prst="rect">
            <a:avLst/>
          </a:prstGeom>
          <a:noFill/>
          <a:ln w="9525">
            <a:noFill/>
            <a:round/>
            <a:headEnd/>
            <a:tailEnd/>
          </a:ln>
          <a:effectLst/>
        </p:spPr>
        <p:txBody>
          <a:bodyPr lIns="90000" tIns="46800" rIns="90000" bIns="46800"/>
          <a:lstStyle/>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a:solidFill>
                  <a:srgbClr val="000000"/>
                </a:solidFill>
              </a:rPr>
              <a:t>Synthesis of suggestions for change (24)</a:t>
            </a:r>
          </a:p>
          <a:p>
            <a:pPr marL="736600" lvl="1" indent="-279400">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a:solidFill>
                  <a:srgbClr val="000000"/>
                </a:solidFill>
              </a:rPr>
              <a:t>Content</a:t>
            </a:r>
          </a:p>
          <a:p>
            <a:pPr marL="736600" lvl="1" indent="-279400">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a:solidFill>
                  <a:srgbClr val="000000"/>
                </a:solidFill>
              </a:rPr>
              <a:t>Functionality/usability</a:t>
            </a:r>
          </a:p>
          <a:p>
            <a:pPr marL="736600" lvl="1" indent="-279400">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a:solidFill>
                  <a:srgbClr val="000000"/>
                </a:solidFill>
              </a:rPr>
              <a:t>Navigation</a:t>
            </a:r>
          </a:p>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a:solidFill>
                  <a:srgbClr val="000000"/>
                </a:solidFill>
              </a:rPr>
              <a:t>Some are issues on which Europeana already works – reassurance of direction</a:t>
            </a:r>
          </a:p>
          <a:p>
            <a:pPr marL="736600" lvl="1" indent="-279400">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i="1">
                <a:solidFill>
                  <a:srgbClr val="000000"/>
                </a:solidFill>
              </a:rPr>
              <a:t>E.g. include more contemporary material.</a:t>
            </a:r>
          </a:p>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a:solidFill>
                  <a:srgbClr val="000000"/>
                </a:solidFill>
              </a:rPr>
              <a:t>Some seem too complicated to reach but is useful to know about </a:t>
            </a:r>
          </a:p>
          <a:p>
            <a:pPr marL="736600" lvl="1" indent="-279400">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i="1">
                <a:solidFill>
                  <a:srgbClr val="000000"/>
                </a:solidFill>
              </a:rPr>
              <a:t>E.g. translate all the metadata and objects into different languages</a:t>
            </a:r>
          </a:p>
        </p:txBody>
      </p:sp>
      <p:sp>
        <p:nvSpPr>
          <p:cNvPr id="35844" name="AutoShape 4"/>
          <p:cNvSpPr>
            <a:spLocks noChangeArrowheads="1"/>
          </p:cNvSpPr>
          <p:nvPr/>
        </p:nvSpPr>
        <p:spPr bwMode="auto">
          <a:xfrm>
            <a:off x="7200900" y="2133600"/>
            <a:ext cx="1835150" cy="1008063"/>
          </a:xfrm>
          <a:prstGeom prst="roundRect">
            <a:avLst>
              <a:gd name="adj" fmla="val 176"/>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230188" y="179388"/>
            <a:ext cx="8229600" cy="106680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b="1">
                <a:solidFill>
                  <a:srgbClr val="1F497D"/>
                </a:solidFill>
                <a:latin typeface="Century Schoolbook" pitchFamily="16" charset="0"/>
                <a:cs typeface="Arial Unicode MS" charset="0"/>
              </a:rPr>
              <a:t>CONCLUSIONS</a:t>
            </a:r>
          </a:p>
        </p:txBody>
      </p:sp>
      <p:pic>
        <p:nvPicPr>
          <p:cNvPr id="36866" name="Picture 2"/>
          <p:cNvPicPr>
            <a:picLocks noChangeAspect="1" noChangeArrowheads="1"/>
          </p:cNvPicPr>
          <p:nvPr/>
        </p:nvPicPr>
        <p:blipFill>
          <a:blip r:embed="rId3" cstate="print"/>
          <a:srcRect/>
          <a:stretch>
            <a:fillRect/>
          </a:stretch>
        </p:blipFill>
        <p:spPr bwMode="auto">
          <a:xfrm>
            <a:off x="1219200" y="1752600"/>
            <a:ext cx="6629400" cy="45577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AE3E283D-9650-4216-9E93-E706384D07FB}" type="slidenum">
              <a:rPr lang="it-IT"/>
              <a:pPr/>
              <a:t>29</a:t>
            </a:fld>
            <a:r>
              <a:rPr lang="it-IT"/>
              <a:t>/</a:t>
            </a:r>
            <a:br>
              <a:rPr lang="it-IT"/>
            </a:br>
            <a:r>
              <a:rPr lang="it-IT"/>
              <a:t>33</a:t>
            </a:r>
          </a:p>
        </p:txBody>
      </p:sp>
      <p:sp>
        <p:nvSpPr>
          <p:cNvPr id="37889" name="Rectangle 1"/>
          <p:cNvSpPr>
            <a:spLocks noChangeArrowheads="1"/>
          </p:cNvSpPr>
          <p:nvPr/>
        </p:nvSpPr>
        <p:spPr bwMode="auto">
          <a:xfrm>
            <a:off x="539750" y="188913"/>
            <a:ext cx="5400675" cy="1611312"/>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464653"/>
                </a:solidFill>
              </a:rPr>
              <a:t>The case studies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464653"/>
                </a:solidFill>
              </a:rPr>
              <a:t>at a glance</a:t>
            </a:r>
          </a:p>
        </p:txBody>
      </p:sp>
      <p:sp>
        <p:nvSpPr>
          <p:cNvPr id="37890" name="Rectangle 2"/>
          <p:cNvSpPr>
            <a:spLocks noChangeArrowheads="1"/>
          </p:cNvSpPr>
          <p:nvPr/>
        </p:nvSpPr>
        <p:spPr bwMode="auto">
          <a:xfrm>
            <a:off x="457200" y="2249488"/>
            <a:ext cx="7391400" cy="4324350"/>
          </a:xfrm>
          <a:prstGeom prst="rect">
            <a:avLst/>
          </a:prstGeom>
          <a:noFill/>
          <a:ln w="9525">
            <a:noFill/>
            <a:round/>
            <a:headEnd/>
            <a:tailEnd/>
          </a:ln>
          <a:effectLst/>
        </p:spPr>
        <p:txBody>
          <a:bodyPr wrap="none" anchor="ctr"/>
          <a:lstStyle/>
          <a:p>
            <a:endParaRPr lang="it-IT"/>
          </a:p>
        </p:txBody>
      </p:sp>
      <p:sp>
        <p:nvSpPr>
          <p:cNvPr id="37891" name="AutoShape 3"/>
          <p:cNvSpPr>
            <a:spLocks noChangeArrowheads="1"/>
          </p:cNvSpPr>
          <p:nvPr/>
        </p:nvSpPr>
        <p:spPr bwMode="auto">
          <a:xfrm>
            <a:off x="6840538" y="71438"/>
            <a:ext cx="1870075" cy="1187450"/>
          </a:xfrm>
          <a:prstGeom prst="roundRect">
            <a:avLst>
              <a:gd name="adj" fmla="val 130"/>
            </a:avLst>
          </a:prstGeom>
          <a:noFill/>
          <a:ln w="36000">
            <a:solidFill>
              <a:srgbClr val="DC2300"/>
            </a:solidFill>
            <a:miter lim="800000"/>
            <a:headEnd/>
            <a:tailEnd/>
          </a:ln>
          <a:effectLst/>
        </p:spPr>
        <p:txBody>
          <a:bodyPr wrap="none" anchor="ctr"/>
          <a:lstStyle/>
          <a:p>
            <a:endParaRPr lang="it-IT"/>
          </a:p>
        </p:txBody>
      </p:sp>
      <p:pic>
        <p:nvPicPr>
          <p:cNvPr id="37892" name="Picture 4"/>
          <p:cNvPicPr>
            <a:picLocks noChangeAspect="1" noChangeArrowheads="1"/>
          </p:cNvPicPr>
          <p:nvPr/>
        </p:nvPicPr>
        <p:blipFill>
          <a:blip r:embed="rId3" cstate="print"/>
          <a:srcRect/>
          <a:stretch>
            <a:fillRect/>
          </a:stretch>
        </p:blipFill>
        <p:spPr bwMode="auto">
          <a:xfrm>
            <a:off x="539750" y="3240088"/>
            <a:ext cx="7019925" cy="2638425"/>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E1D1A470-0364-4BF2-B7D2-57141F20A70A}" type="slidenum">
              <a:rPr lang="it-IT"/>
              <a:pPr/>
              <a:t>3</a:t>
            </a:fld>
            <a:r>
              <a:rPr lang="it-IT"/>
              <a:t>/</a:t>
            </a:r>
            <a:br>
              <a:rPr lang="it-IT"/>
            </a:br>
            <a:r>
              <a:rPr lang="it-IT"/>
              <a:t>33</a:t>
            </a:r>
          </a:p>
        </p:txBody>
      </p:sp>
      <p:pic>
        <p:nvPicPr>
          <p:cNvPr id="11265" name="Picture 1"/>
          <p:cNvPicPr>
            <a:picLocks noChangeAspect="1" noChangeArrowheads="1"/>
          </p:cNvPicPr>
          <p:nvPr/>
        </p:nvPicPr>
        <p:blipFill>
          <a:blip r:embed="rId3" cstate="print"/>
          <a:srcRect/>
          <a:stretch>
            <a:fillRect/>
          </a:stretch>
        </p:blipFill>
        <p:spPr bwMode="auto">
          <a:xfrm>
            <a:off x="6989763" y="228600"/>
            <a:ext cx="914400" cy="628650"/>
          </a:xfrm>
          <a:prstGeom prst="rect">
            <a:avLst/>
          </a:prstGeom>
          <a:noFill/>
          <a:ln w="9525">
            <a:noFill/>
            <a:round/>
            <a:headEnd/>
            <a:tailEnd/>
          </a:ln>
          <a:effectLst/>
        </p:spPr>
      </p:pic>
      <p:sp>
        <p:nvSpPr>
          <p:cNvPr id="11266" name="Rectangle 2"/>
          <p:cNvSpPr>
            <a:spLocks noChangeArrowheads="1"/>
          </p:cNvSpPr>
          <p:nvPr/>
        </p:nvSpPr>
        <p:spPr bwMode="auto">
          <a:xfrm>
            <a:off x="539750" y="179388"/>
            <a:ext cx="5400675" cy="1260475"/>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Context</a:t>
            </a:r>
          </a:p>
        </p:txBody>
      </p:sp>
      <p:sp>
        <p:nvSpPr>
          <p:cNvPr id="11267" name="Rectangle 3"/>
          <p:cNvSpPr>
            <a:spLocks noChangeArrowheads="1"/>
          </p:cNvSpPr>
          <p:nvPr/>
        </p:nvSpPr>
        <p:spPr bwMode="auto">
          <a:xfrm>
            <a:off x="179388" y="1260475"/>
            <a:ext cx="7021512" cy="5313363"/>
          </a:xfrm>
          <a:prstGeom prst="rect">
            <a:avLst/>
          </a:prstGeom>
          <a:noFill/>
          <a:ln w="9525">
            <a:noFill/>
            <a:round/>
            <a:headEnd/>
            <a:tailEnd/>
          </a:ln>
          <a:effectLst/>
        </p:spPr>
        <p:txBody>
          <a:bodyPr lIns="90000" tIns="46800" rIns="90000" bIns="46800"/>
          <a:lstStyle/>
          <a:p>
            <a:pPr marL="357188" indent="-255588">
              <a:lnSpc>
                <a:spcPct val="80000"/>
              </a:lnSpc>
              <a:spcBef>
                <a:spcPts val="2125"/>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000" b="1">
                <a:solidFill>
                  <a:srgbClr val="000000"/>
                </a:solidFill>
              </a:rPr>
              <a:t>Anneli Sundqvist </a:t>
            </a:r>
            <a:r>
              <a:rPr lang="it-IT" sz="2000">
                <a:solidFill>
                  <a:srgbClr val="000000"/>
                </a:solidFill>
              </a:rPr>
              <a:t>“the general knowledge of user behaviour is a </a:t>
            </a:r>
            <a:r>
              <a:rPr lang="it-IT" sz="2000">
                <a:solidFill>
                  <a:srgbClr val="D60093"/>
                </a:solidFill>
              </a:rPr>
              <a:t>mixture of common sense, presumptions and prejudices</a:t>
            </a:r>
            <a:r>
              <a:rPr lang="it-IT" sz="2000">
                <a:solidFill>
                  <a:srgbClr val="000000"/>
                </a:solidFill>
              </a:rPr>
              <a:t>” in a study of digitised archives.</a:t>
            </a:r>
            <a:r>
              <a:rPr lang="it-IT" sz="2000" b="1">
                <a:solidFill>
                  <a:srgbClr val="000000"/>
                </a:solidFill>
              </a:rPr>
              <a:t> (2007): </a:t>
            </a:r>
          </a:p>
          <a:p>
            <a:pPr marL="357188" indent="-255588">
              <a:lnSpc>
                <a:spcPct val="80000"/>
              </a:lnSpc>
              <a:spcBef>
                <a:spcPts val="2125"/>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000" b="1">
                <a:solidFill>
                  <a:srgbClr val="000000"/>
                </a:solidFill>
              </a:rPr>
              <a:t>The Institute of Museum and Library Services:</a:t>
            </a:r>
            <a:r>
              <a:rPr lang="it-IT" sz="2000">
                <a:solidFill>
                  <a:srgbClr val="000000"/>
                </a:solidFill>
              </a:rPr>
              <a:t> “The most frequently-used </a:t>
            </a:r>
            <a:r>
              <a:rPr lang="it-IT" sz="2000">
                <a:solidFill>
                  <a:srgbClr val="D60093"/>
                </a:solidFill>
              </a:rPr>
              <a:t>needs assessment methods do not directly involve the users</a:t>
            </a:r>
            <a:r>
              <a:rPr lang="it-IT" sz="2000">
                <a:solidFill>
                  <a:srgbClr val="000000"/>
                </a:solidFill>
              </a:rPr>
              <a:t>” </a:t>
            </a:r>
            <a:r>
              <a:rPr lang="it-IT" sz="2000" b="1">
                <a:solidFill>
                  <a:srgbClr val="000000"/>
                </a:solidFill>
              </a:rPr>
              <a:t>(2003). </a:t>
            </a:r>
          </a:p>
          <a:p>
            <a:pPr marL="357188" indent="-255588">
              <a:lnSpc>
                <a:spcPct val="80000"/>
              </a:lnSpc>
              <a:spcBef>
                <a:spcPts val="2125"/>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000" b="1">
                <a:solidFill>
                  <a:srgbClr val="000000"/>
                </a:solidFill>
              </a:rPr>
              <a:t>Michael Khoo et al.: </a:t>
            </a:r>
            <a:r>
              <a:rPr lang="it-IT" sz="2000">
                <a:solidFill>
                  <a:srgbClr val="000000"/>
                </a:solidFill>
              </a:rPr>
              <a:t>“In the case of digital library researchers, the focus of research is often on </a:t>
            </a:r>
            <a:r>
              <a:rPr lang="it-IT" sz="2000">
                <a:solidFill>
                  <a:srgbClr val="D60093"/>
                </a:solidFill>
              </a:rPr>
              <a:t>technical issues</a:t>
            </a:r>
            <a:r>
              <a:rPr lang="it-IT" sz="2000">
                <a:solidFill>
                  <a:srgbClr val="000000"/>
                </a:solidFill>
              </a:rPr>
              <a:t> (e.g., information retrieval methods, software architecture, etc.) </a:t>
            </a:r>
            <a:r>
              <a:rPr lang="it-IT" sz="2000">
                <a:solidFill>
                  <a:srgbClr val="D60093"/>
                </a:solidFill>
              </a:rPr>
              <a:t>rather than on user-centered issues</a:t>
            </a:r>
            <a:r>
              <a:rPr lang="it-IT" sz="2000">
                <a:solidFill>
                  <a:srgbClr val="000000"/>
                </a:solidFill>
              </a:rPr>
              <a:t>. When these researchers turn to user based evaluations, they therefore often lack the necessary expertise to develop robust Human Computer Interaction (HCI) experiments, and their goals are typically limited to "proof of concept" tests, rather than prescribing user motivations or cognitive impacts.” </a:t>
            </a:r>
            <a:r>
              <a:rPr lang="it-IT" sz="2000" b="1">
                <a:solidFill>
                  <a:srgbClr val="000000"/>
                </a:solidFill>
              </a:rPr>
              <a:t>(2009).</a:t>
            </a:r>
          </a:p>
          <a:p>
            <a:pPr marL="357188" indent="-255588">
              <a:lnSpc>
                <a:spcPct val="80000"/>
              </a:lnSpc>
              <a:spcBef>
                <a:spcPts val="3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it-IT" sz="2000" b="1">
              <a:solidFill>
                <a:srgbClr val="000000"/>
              </a:solidFill>
            </a:endParaRPr>
          </a:p>
        </p:txBody>
      </p:sp>
      <p:sp>
        <p:nvSpPr>
          <p:cNvPr id="11268" name="AutoShape 4"/>
          <p:cNvSpPr>
            <a:spLocks noChangeArrowheads="1"/>
          </p:cNvSpPr>
          <p:nvPr/>
        </p:nvSpPr>
        <p:spPr bwMode="auto">
          <a:xfrm>
            <a:off x="6932613" y="77788"/>
            <a:ext cx="1851025" cy="1182687"/>
          </a:xfrm>
          <a:prstGeom prst="roundRect">
            <a:avLst>
              <a:gd name="adj" fmla="val 134"/>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2C0E4F2C-B17F-4525-B00F-C58350BCD058}" type="slidenum">
              <a:rPr lang="it-IT"/>
              <a:pPr/>
              <a:t>30</a:t>
            </a:fld>
            <a:r>
              <a:rPr lang="it-IT"/>
              <a:t>/</a:t>
            </a:r>
            <a:br>
              <a:rPr lang="it-IT"/>
            </a:br>
            <a:r>
              <a:rPr lang="it-IT"/>
              <a:t>33</a:t>
            </a:r>
          </a:p>
        </p:txBody>
      </p:sp>
      <p:sp>
        <p:nvSpPr>
          <p:cNvPr id="38913" name="Rectangle 1"/>
          <p:cNvSpPr>
            <a:spLocks noChangeArrowheads="1"/>
          </p:cNvSpPr>
          <p:nvPr/>
        </p:nvSpPr>
        <p:spPr bwMode="auto">
          <a:xfrm>
            <a:off x="360363" y="179388"/>
            <a:ext cx="7869237" cy="1116012"/>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So, what?</a:t>
            </a:r>
          </a:p>
        </p:txBody>
      </p:sp>
      <p:sp>
        <p:nvSpPr>
          <p:cNvPr id="38914" name="Rectangle 2"/>
          <p:cNvSpPr>
            <a:spLocks noChangeArrowheads="1"/>
          </p:cNvSpPr>
          <p:nvPr/>
        </p:nvSpPr>
        <p:spPr bwMode="auto">
          <a:xfrm>
            <a:off x="457200" y="2249488"/>
            <a:ext cx="7391400" cy="4324350"/>
          </a:xfrm>
          <a:prstGeom prst="rect">
            <a:avLst/>
          </a:prstGeom>
          <a:noFill/>
          <a:ln w="9525">
            <a:noFill/>
            <a:round/>
            <a:headEnd/>
            <a:tailEnd/>
          </a:ln>
          <a:effectLst/>
        </p:spPr>
        <p:txBody>
          <a:bodyPr wrap="none" anchor="ctr"/>
          <a:lstStyle/>
          <a:p>
            <a:endParaRPr lang="it-IT"/>
          </a:p>
        </p:txBody>
      </p:sp>
      <p:sp>
        <p:nvSpPr>
          <p:cNvPr id="38915" name="Rectangle 3"/>
          <p:cNvSpPr>
            <a:spLocks noChangeArrowheads="1"/>
          </p:cNvSpPr>
          <p:nvPr/>
        </p:nvSpPr>
        <p:spPr bwMode="auto">
          <a:xfrm>
            <a:off x="179388" y="1643050"/>
            <a:ext cx="7200900" cy="4662500"/>
          </a:xfrm>
          <a:prstGeom prst="rect">
            <a:avLst/>
          </a:prstGeom>
          <a:noFill/>
          <a:ln w="9525">
            <a:noFill/>
            <a:round/>
            <a:headEnd/>
            <a:tailEnd/>
          </a:ln>
          <a:effectLst/>
        </p:spPr>
        <p:txBody>
          <a:bodyPr lIns="90000" tIns="46800" rIns="90000" bIns="46800"/>
          <a:lstStyle/>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dirty="0" err="1">
                <a:solidFill>
                  <a:srgbClr val="000000"/>
                </a:solidFill>
              </a:rPr>
              <a:t>It</a:t>
            </a:r>
            <a:r>
              <a:rPr lang="it-IT" sz="2600" dirty="0">
                <a:solidFill>
                  <a:srgbClr val="000000"/>
                </a:solidFill>
              </a:rPr>
              <a:t> </a:t>
            </a:r>
            <a:r>
              <a:rPr lang="it-IT" sz="2600" dirty="0" err="1">
                <a:solidFill>
                  <a:srgbClr val="000000"/>
                </a:solidFill>
              </a:rPr>
              <a:t>is</a:t>
            </a:r>
            <a:r>
              <a:rPr lang="it-IT" sz="2600" dirty="0">
                <a:solidFill>
                  <a:srgbClr val="000000"/>
                </a:solidFill>
              </a:rPr>
              <a:t> </a:t>
            </a:r>
            <a:r>
              <a:rPr lang="it-IT" sz="2600" dirty="0" err="1">
                <a:solidFill>
                  <a:srgbClr val="000000"/>
                </a:solidFill>
              </a:rPr>
              <a:t>still</a:t>
            </a:r>
            <a:r>
              <a:rPr lang="it-IT" sz="2600" dirty="0">
                <a:solidFill>
                  <a:srgbClr val="000000"/>
                </a:solidFill>
              </a:rPr>
              <a:t> common </a:t>
            </a:r>
            <a:r>
              <a:rPr lang="it-IT" sz="2600" dirty="0" err="1">
                <a:solidFill>
                  <a:srgbClr val="000000"/>
                </a:solidFill>
              </a:rPr>
              <a:t>not</a:t>
            </a:r>
            <a:r>
              <a:rPr lang="it-IT" sz="2600" dirty="0">
                <a:solidFill>
                  <a:srgbClr val="000000"/>
                </a:solidFill>
              </a:rPr>
              <a:t> </a:t>
            </a:r>
            <a:r>
              <a:rPr lang="it-IT" sz="2600" dirty="0" err="1">
                <a:solidFill>
                  <a:srgbClr val="000000"/>
                </a:solidFill>
              </a:rPr>
              <a:t>to</a:t>
            </a:r>
            <a:r>
              <a:rPr lang="it-IT" sz="2600" dirty="0">
                <a:solidFill>
                  <a:srgbClr val="000000"/>
                </a:solidFill>
              </a:rPr>
              <a:t> </a:t>
            </a:r>
            <a:r>
              <a:rPr lang="it-IT" sz="2600" dirty="0" err="1">
                <a:solidFill>
                  <a:srgbClr val="000000"/>
                </a:solidFill>
              </a:rPr>
              <a:t>consult</a:t>
            </a:r>
            <a:r>
              <a:rPr lang="it-IT" sz="2600" dirty="0">
                <a:solidFill>
                  <a:srgbClr val="000000"/>
                </a:solidFill>
              </a:rPr>
              <a:t> the </a:t>
            </a:r>
            <a:br>
              <a:rPr lang="it-IT" sz="2600" dirty="0">
                <a:solidFill>
                  <a:srgbClr val="000000"/>
                </a:solidFill>
              </a:rPr>
            </a:br>
            <a:r>
              <a:rPr lang="it-IT" sz="2600" dirty="0" err="1">
                <a:solidFill>
                  <a:srgbClr val="000000"/>
                </a:solidFill>
              </a:rPr>
              <a:t>users</a:t>
            </a:r>
            <a:r>
              <a:rPr lang="it-IT" sz="2600" dirty="0">
                <a:solidFill>
                  <a:srgbClr val="000000"/>
                </a:solidFill>
              </a:rPr>
              <a:t> in the </a:t>
            </a:r>
            <a:r>
              <a:rPr lang="it-IT" sz="2600" dirty="0" err="1">
                <a:solidFill>
                  <a:srgbClr val="000000"/>
                </a:solidFill>
              </a:rPr>
              <a:t>digital</a:t>
            </a:r>
            <a:r>
              <a:rPr lang="it-IT" sz="2600" dirty="0">
                <a:solidFill>
                  <a:srgbClr val="000000"/>
                </a:solidFill>
              </a:rPr>
              <a:t> domain </a:t>
            </a:r>
            <a:r>
              <a:rPr lang="it-IT" sz="2600" dirty="0" err="1">
                <a:solidFill>
                  <a:srgbClr val="000000"/>
                </a:solidFill>
              </a:rPr>
              <a:t>addressing</a:t>
            </a:r>
            <a:r>
              <a:rPr lang="it-IT" sz="2600" dirty="0">
                <a:solidFill>
                  <a:srgbClr val="000000"/>
                </a:solidFill>
              </a:rPr>
              <a:t> some </a:t>
            </a:r>
            <a:r>
              <a:rPr lang="it-IT" sz="2600" dirty="0" err="1">
                <a:solidFill>
                  <a:srgbClr val="000000"/>
                </a:solidFill>
              </a:rPr>
              <a:t>specific</a:t>
            </a:r>
            <a:r>
              <a:rPr lang="it-IT" sz="2600" dirty="0">
                <a:solidFill>
                  <a:srgbClr val="000000"/>
                </a:solidFill>
              </a:rPr>
              <a:t> </a:t>
            </a:r>
            <a:r>
              <a:rPr lang="it-IT" sz="2600" dirty="0" err="1">
                <a:solidFill>
                  <a:srgbClr val="000000"/>
                </a:solidFill>
              </a:rPr>
              <a:t>content</a:t>
            </a:r>
            <a:r>
              <a:rPr lang="it-IT" sz="2600" dirty="0">
                <a:solidFill>
                  <a:srgbClr val="000000"/>
                </a:solidFill>
              </a:rPr>
              <a:t> gap or </a:t>
            </a:r>
            <a:r>
              <a:rPr lang="it-IT" sz="2600" dirty="0" err="1">
                <a:solidFill>
                  <a:srgbClr val="000000"/>
                </a:solidFill>
              </a:rPr>
              <a:t>looking</a:t>
            </a:r>
            <a:r>
              <a:rPr lang="it-IT" sz="2600" dirty="0">
                <a:solidFill>
                  <a:srgbClr val="000000"/>
                </a:solidFill>
              </a:rPr>
              <a:t> </a:t>
            </a:r>
            <a:r>
              <a:rPr lang="it-IT" sz="2600" dirty="0" err="1">
                <a:solidFill>
                  <a:srgbClr val="000000"/>
                </a:solidFill>
              </a:rPr>
              <a:t>for</a:t>
            </a:r>
            <a:r>
              <a:rPr lang="it-IT" sz="2600" dirty="0">
                <a:solidFill>
                  <a:srgbClr val="000000"/>
                </a:solidFill>
              </a:rPr>
              <a:t> </a:t>
            </a:r>
            <a:r>
              <a:rPr lang="it-IT" sz="2600" dirty="0" err="1">
                <a:solidFill>
                  <a:srgbClr val="000000"/>
                </a:solidFill>
              </a:rPr>
              <a:t>technological</a:t>
            </a:r>
            <a:r>
              <a:rPr lang="it-IT" sz="2600" dirty="0">
                <a:solidFill>
                  <a:srgbClr val="000000"/>
                </a:solidFill>
              </a:rPr>
              <a:t> </a:t>
            </a:r>
            <a:r>
              <a:rPr lang="it-IT" sz="2600" dirty="0" err="1">
                <a:solidFill>
                  <a:srgbClr val="000000"/>
                </a:solidFill>
              </a:rPr>
              <a:t>innovation</a:t>
            </a:r>
            <a:r>
              <a:rPr lang="it-IT" sz="2600" dirty="0">
                <a:solidFill>
                  <a:srgbClr val="000000"/>
                </a:solidFill>
              </a:rPr>
              <a:t>.</a:t>
            </a:r>
          </a:p>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dirty="0" err="1">
                <a:solidFill>
                  <a:srgbClr val="000000"/>
                </a:solidFill>
              </a:rPr>
              <a:t>We</a:t>
            </a:r>
            <a:r>
              <a:rPr lang="it-IT" sz="2600" dirty="0">
                <a:solidFill>
                  <a:srgbClr val="000000"/>
                </a:solidFill>
              </a:rPr>
              <a:t> </a:t>
            </a:r>
            <a:r>
              <a:rPr lang="it-IT" sz="2600" dirty="0" err="1">
                <a:solidFill>
                  <a:srgbClr val="000000"/>
                </a:solidFill>
              </a:rPr>
              <a:t>have</a:t>
            </a:r>
            <a:r>
              <a:rPr lang="it-IT" sz="2600" dirty="0">
                <a:solidFill>
                  <a:srgbClr val="000000"/>
                </a:solidFill>
              </a:rPr>
              <a:t> a </a:t>
            </a:r>
            <a:r>
              <a:rPr lang="it-IT" sz="2600" dirty="0" err="1">
                <a:solidFill>
                  <a:srgbClr val="000000"/>
                </a:solidFill>
              </a:rPr>
              <a:t>range</a:t>
            </a:r>
            <a:r>
              <a:rPr lang="it-IT" sz="2600" dirty="0">
                <a:solidFill>
                  <a:srgbClr val="000000"/>
                </a:solidFill>
              </a:rPr>
              <a:t> </a:t>
            </a:r>
            <a:r>
              <a:rPr lang="it-IT" sz="2600" dirty="0" err="1">
                <a:solidFill>
                  <a:srgbClr val="000000"/>
                </a:solidFill>
              </a:rPr>
              <a:t>of</a:t>
            </a:r>
            <a:r>
              <a:rPr lang="it-IT" sz="2600" dirty="0">
                <a:solidFill>
                  <a:srgbClr val="000000"/>
                </a:solidFill>
              </a:rPr>
              <a:t> </a:t>
            </a:r>
            <a:r>
              <a:rPr lang="it-IT" sz="2600" dirty="0" err="1">
                <a:solidFill>
                  <a:srgbClr val="000000"/>
                </a:solidFill>
              </a:rPr>
              <a:t>methods</a:t>
            </a:r>
            <a:r>
              <a:rPr lang="it-IT" sz="2600" dirty="0">
                <a:solidFill>
                  <a:srgbClr val="000000"/>
                </a:solidFill>
              </a:rPr>
              <a:t> </a:t>
            </a:r>
            <a:r>
              <a:rPr lang="it-IT" sz="2600" dirty="0" err="1">
                <a:solidFill>
                  <a:srgbClr val="000000"/>
                </a:solidFill>
              </a:rPr>
              <a:t>which</a:t>
            </a:r>
            <a:r>
              <a:rPr lang="it-IT" sz="2600" dirty="0">
                <a:solidFill>
                  <a:srgbClr val="000000"/>
                </a:solidFill>
              </a:rPr>
              <a:t> can </a:t>
            </a:r>
            <a:r>
              <a:rPr lang="it-IT" sz="2600" dirty="0" err="1">
                <a:solidFill>
                  <a:srgbClr val="000000"/>
                </a:solidFill>
              </a:rPr>
              <a:t>be</a:t>
            </a:r>
            <a:r>
              <a:rPr lang="it-IT" sz="2600" dirty="0">
                <a:solidFill>
                  <a:srgbClr val="000000"/>
                </a:solidFill>
              </a:rPr>
              <a:t> </a:t>
            </a:r>
            <a:r>
              <a:rPr lang="it-IT" sz="2600" dirty="0" err="1">
                <a:solidFill>
                  <a:srgbClr val="000000"/>
                </a:solidFill>
              </a:rPr>
              <a:t>used</a:t>
            </a:r>
            <a:r>
              <a:rPr lang="it-IT" sz="2600" dirty="0">
                <a:solidFill>
                  <a:srgbClr val="000000"/>
                </a:solidFill>
              </a:rPr>
              <a:t> </a:t>
            </a:r>
            <a:r>
              <a:rPr lang="it-IT" sz="2600" dirty="0" err="1">
                <a:solidFill>
                  <a:srgbClr val="000000"/>
                </a:solidFill>
              </a:rPr>
              <a:t>but</a:t>
            </a:r>
            <a:r>
              <a:rPr lang="it-IT" sz="2600" dirty="0">
                <a:solidFill>
                  <a:srgbClr val="000000"/>
                </a:solidFill>
              </a:rPr>
              <a:t> </a:t>
            </a:r>
            <a:r>
              <a:rPr lang="it-IT" sz="2600" dirty="0" err="1">
                <a:solidFill>
                  <a:srgbClr val="000000"/>
                </a:solidFill>
              </a:rPr>
              <a:t>not</a:t>
            </a:r>
            <a:r>
              <a:rPr lang="it-IT" sz="2600" dirty="0">
                <a:solidFill>
                  <a:srgbClr val="000000"/>
                </a:solidFill>
              </a:rPr>
              <a:t> a common </a:t>
            </a:r>
            <a:r>
              <a:rPr lang="it-IT" sz="2600" dirty="0" err="1">
                <a:solidFill>
                  <a:srgbClr val="000000"/>
                </a:solidFill>
              </a:rPr>
              <a:t>research</a:t>
            </a:r>
            <a:r>
              <a:rPr lang="it-IT" sz="2600" dirty="0">
                <a:solidFill>
                  <a:srgbClr val="000000"/>
                </a:solidFill>
              </a:rPr>
              <a:t> </a:t>
            </a:r>
            <a:r>
              <a:rPr lang="it-IT" sz="2600" dirty="0" err="1">
                <a:solidFill>
                  <a:srgbClr val="000000"/>
                </a:solidFill>
              </a:rPr>
              <a:t>framework</a:t>
            </a:r>
            <a:r>
              <a:rPr lang="it-IT" sz="2600" dirty="0">
                <a:solidFill>
                  <a:srgbClr val="000000"/>
                </a:solidFill>
              </a:rPr>
              <a:t>.</a:t>
            </a:r>
          </a:p>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dirty="0" err="1">
                <a:solidFill>
                  <a:srgbClr val="000000"/>
                </a:solidFill>
              </a:rPr>
              <a:t>We</a:t>
            </a:r>
            <a:r>
              <a:rPr lang="it-IT" sz="2600" dirty="0">
                <a:solidFill>
                  <a:srgbClr val="000000"/>
                </a:solidFill>
              </a:rPr>
              <a:t> </a:t>
            </a:r>
            <a:r>
              <a:rPr lang="it-IT" sz="2600" dirty="0" err="1">
                <a:solidFill>
                  <a:srgbClr val="000000"/>
                </a:solidFill>
              </a:rPr>
              <a:t>need</a:t>
            </a:r>
            <a:r>
              <a:rPr lang="it-IT" sz="2600" dirty="0">
                <a:solidFill>
                  <a:srgbClr val="000000"/>
                </a:solidFill>
              </a:rPr>
              <a:t> </a:t>
            </a:r>
            <a:r>
              <a:rPr lang="it-IT" sz="2600" dirty="0" err="1">
                <a:solidFill>
                  <a:srgbClr val="000000"/>
                </a:solidFill>
              </a:rPr>
              <a:t>to</a:t>
            </a:r>
            <a:r>
              <a:rPr lang="it-IT" sz="2600" dirty="0">
                <a:solidFill>
                  <a:srgbClr val="000000"/>
                </a:solidFill>
              </a:rPr>
              <a:t> look more </a:t>
            </a:r>
            <a:r>
              <a:rPr lang="it-IT" sz="2600" dirty="0" err="1">
                <a:solidFill>
                  <a:srgbClr val="000000"/>
                </a:solidFill>
              </a:rPr>
              <a:t>into</a:t>
            </a:r>
            <a:r>
              <a:rPr lang="it-IT" sz="2600" dirty="0">
                <a:solidFill>
                  <a:srgbClr val="000000"/>
                </a:solidFill>
              </a:rPr>
              <a:t> </a:t>
            </a:r>
            <a:r>
              <a:rPr lang="it-IT" sz="2600" dirty="0" err="1">
                <a:solidFill>
                  <a:srgbClr val="000000"/>
                </a:solidFill>
              </a:rPr>
              <a:t>areas</a:t>
            </a:r>
            <a:r>
              <a:rPr lang="it-IT" sz="2600" dirty="0">
                <a:solidFill>
                  <a:srgbClr val="000000"/>
                </a:solidFill>
              </a:rPr>
              <a:t> </a:t>
            </a:r>
            <a:r>
              <a:rPr lang="it-IT" sz="2600" dirty="0" err="1">
                <a:solidFill>
                  <a:srgbClr val="000000"/>
                </a:solidFill>
              </a:rPr>
              <a:t>such</a:t>
            </a:r>
            <a:r>
              <a:rPr lang="it-IT" sz="2600" dirty="0">
                <a:solidFill>
                  <a:srgbClr val="000000"/>
                </a:solidFill>
              </a:rPr>
              <a:t> </a:t>
            </a:r>
            <a:r>
              <a:rPr lang="it-IT" sz="2600" dirty="0" err="1">
                <a:solidFill>
                  <a:srgbClr val="000000"/>
                </a:solidFill>
              </a:rPr>
              <a:t>as</a:t>
            </a:r>
            <a:r>
              <a:rPr lang="it-IT" sz="2600" dirty="0">
                <a:solidFill>
                  <a:srgbClr val="000000"/>
                </a:solidFill>
              </a:rPr>
              <a:t> </a:t>
            </a:r>
            <a:r>
              <a:rPr lang="it-IT" sz="2600" dirty="0" err="1">
                <a:solidFill>
                  <a:srgbClr val="000000"/>
                </a:solidFill>
              </a:rPr>
              <a:t>personalisation</a:t>
            </a:r>
            <a:r>
              <a:rPr lang="it-IT" sz="2600" dirty="0">
                <a:solidFill>
                  <a:srgbClr val="000000"/>
                </a:solidFill>
              </a:rPr>
              <a:t> and </a:t>
            </a:r>
            <a:r>
              <a:rPr lang="it-IT" sz="2600" dirty="0" err="1">
                <a:solidFill>
                  <a:srgbClr val="000000"/>
                </a:solidFill>
              </a:rPr>
              <a:t>recommender</a:t>
            </a:r>
            <a:r>
              <a:rPr lang="it-IT" sz="2600" dirty="0">
                <a:solidFill>
                  <a:srgbClr val="000000"/>
                </a:solidFill>
              </a:rPr>
              <a:t> </a:t>
            </a:r>
            <a:r>
              <a:rPr lang="it-IT" sz="2600" dirty="0" err="1">
                <a:solidFill>
                  <a:srgbClr val="000000"/>
                </a:solidFill>
              </a:rPr>
              <a:t>systems</a:t>
            </a:r>
            <a:r>
              <a:rPr lang="it-IT" sz="2600" dirty="0">
                <a:solidFill>
                  <a:srgbClr val="000000"/>
                </a:solidFill>
              </a:rPr>
              <a:t>.</a:t>
            </a:r>
          </a:p>
          <a:p>
            <a:pPr marL="357188" indent="-255588">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600" dirty="0" err="1">
                <a:solidFill>
                  <a:srgbClr val="000000"/>
                </a:solidFill>
              </a:rPr>
              <a:t>We</a:t>
            </a:r>
            <a:r>
              <a:rPr lang="it-IT" sz="2600" dirty="0">
                <a:solidFill>
                  <a:srgbClr val="000000"/>
                </a:solidFill>
              </a:rPr>
              <a:t> </a:t>
            </a:r>
            <a:r>
              <a:rPr lang="it-IT" sz="2600" dirty="0" err="1">
                <a:solidFill>
                  <a:srgbClr val="000000"/>
                </a:solidFill>
              </a:rPr>
              <a:t>also</a:t>
            </a:r>
            <a:r>
              <a:rPr lang="it-IT" sz="2600" dirty="0">
                <a:solidFill>
                  <a:srgbClr val="000000"/>
                </a:solidFill>
              </a:rPr>
              <a:t> </a:t>
            </a:r>
            <a:r>
              <a:rPr lang="it-IT" sz="2600" dirty="0" err="1">
                <a:solidFill>
                  <a:srgbClr val="000000"/>
                </a:solidFill>
              </a:rPr>
              <a:t>need</a:t>
            </a:r>
            <a:r>
              <a:rPr lang="it-IT" sz="2600" dirty="0">
                <a:solidFill>
                  <a:srgbClr val="000000"/>
                </a:solidFill>
              </a:rPr>
              <a:t> </a:t>
            </a:r>
            <a:r>
              <a:rPr lang="it-IT" sz="2600" dirty="0" err="1">
                <a:solidFill>
                  <a:srgbClr val="000000"/>
                </a:solidFill>
              </a:rPr>
              <a:t>to</a:t>
            </a:r>
            <a:r>
              <a:rPr lang="it-IT" sz="2600" dirty="0">
                <a:solidFill>
                  <a:srgbClr val="000000"/>
                </a:solidFill>
              </a:rPr>
              <a:t> </a:t>
            </a:r>
            <a:r>
              <a:rPr lang="it-IT" sz="2600" dirty="0" err="1">
                <a:solidFill>
                  <a:srgbClr val="000000"/>
                </a:solidFill>
              </a:rPr>
              <a:t>establish</a:t>
            </a:r>
            <a:r>
              <a:rPr lang="it-IT" sz="2600" dirty="0">
                <a:solidFill>
                  <a:srgbClr val="000000"/>
                </a:solidFill>
              </a:rPr>
              <a:t> some </a:t>
            </a:r>
            <a:r>
              <a:rPr lang="it-IT" sz="2600" dirty="0" err="1">
                <a:solidFill>
                  <a:srgbClr val="000000"/>
                </a:solidFill>
              </a:rPr>
              <a:t>benchmarks</a:t>
            </a:r>
            <a:r>
              <a:rPr lang="it-IT" sz="2600" dirty="0">
                <a:solidFill>
                  <a:srgbClr val="000000"/>
                </a:solidFill>
              </a:rPr>
              <a:t>. </a:t>
            </a:r>
            <a:r>
              <a:rPr lang="it-IT" sz="2800" dirty="0">
                <a:solidFill>
                  <a:srgbClr val="000000"/>
                </a:solidFill>
              </a:rPr>
              <a:t> </a:t>
            </a:r>
          </a:p>
          <a:p>
            <a:pPr marL="357188" indent="-255588">
              <a:spcBef>
                <a:spcPts val="3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it-IT" sz="2800" dirty="0">
              <a:solidFill>
                <a:srgbClr val="000000"/>
              </a:solidFill>
            </a:endParaRPr>
          </a:p>
        </p:txBody>
      </p:sp>
      <p:sp>
        <p:nvSpPr>
          <p:cNvPr id="38916" name="AutoShape 4"/>
          <p:cNvSpPr>
            <a:spLocks noChangeArrowheads="1"/>
          </p:cNvSpPr>
          <p:nvPr/>
        </p:nvSpPr>
        <p:spPr bwMode="auto">
          <a:xfrm>
            <a:off x="6840538" y="71438"/>
            <a:ext cx="1870075" cy="1187450"/>
          </a:xfrm>
          <a:prstGeom prst="roundRect">
            <a:avLst>
              <a:gd name="adj" fmla="val 130"/>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9E17E91E-AA92-4250-BE52-40A4AEAD025A}" type="slidenum">
              <a:rPr lang="it-IT"/>
              <a:pPr/>
              <a:t>31</a:t>
            </a:fld>
            <a:r>
              <a:rPr lang="it-IT"/>
              <a:t>/</a:t>
            </a:r>
            <a:br>
              <a:rPr lang="it-IT"/>
            </a:br>
            <a:r>
              <a:rPr lang="it-IT"/>
              <a:t>33</a:t>
            </a:r>
          </a:p>
        </p:txBody>
      </p:sp>
      <p:sp>
        <p:nvSpPr>
          <p:cNvPr id="39937" name="Rectangle 1"/>
          <p:cNvSpPr>
            <a:spLocks noChangeArrowheads="1"/>
          </p:cNvSpPr>
          <p:nvPr/>
        </p:nvSpPr>
        <p:spPr bwMode="auto">
          <a:xfrm>
            <a:off x="360363" y="269875"/>
            <a:ext cx="8229600" cy="9906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And we should not </a:t>
            </a:r>
            <a:br>
              <a:rPr lang="it-IT" sz="4000">
                <a:solidFill>
                  <a:srgbClr val="000080"/>
                </a:solidFill>
              </a:rPr>
            </a:br>
            <a:r>
              <a:rPr lang="it-IT" sz="4000">
                <a:solidFill>
                  <a:srgbClr val="000080"/>
                </a:solidFill>
              </a:rPr>
              <a:t>forget who comes next!</a:t>
            </a:r>
          </a:p>
        </p:txBody>
      </p:sp>
      <p:sp>
        <p:nvSpPr>
          <p:cNvPr id="39938" name="Rectangle 2"/>
          <p:cNvSpPr>
            <a:spLocks noChangeArrowheads="1"/>
          </p:cNvSpPr>
          <p:nvPr/>
        </p:nvSpPr>
        <p:spPr bwMode="auto">
          <a:xfrm>
            <a:off x="457200" y="2249488"/>
            <a:ext cx="7391400" cy="4324350"/>
          </a:xfrm>
          <a:prstGeom prst="rect">
            <a:avLst/>
          </a:prstGeom>
          <a:noFill/>
          <a:ln w="9525">
            <a:noFill/>
            <a:round/>
            <a:headEnd/>
            <a:tailEnd/>
          </a:ln>
          <a:effectLst/>
        </p:spPr>
        <p:txBody>
          <a:bodyPr wrap="none" anchor="ctr"/>
          <a:lstStyle/>
          <a:p>
            <a:endParaRPr lang="it-IT"/>
          </a:p>
        </p:txBody>
      </p:sp>
      <p:sp>
        <p:nvSpPr>
          <p:cNvPr id="39940" name="AutoShape 4"/>
          <p:cNvSpPr>
            <a:spLocks noChangeArrowheads="1"/>
          </p:cNvSpPr>
          <p:nvPr/>
        </p:nvSpPr>
        <p:spPr bwMode="auto">
          <a:xfrm>
            <a:off x="6840538" y="71438"/>
            <a:ext cx="1870075" cy="1187450"/>
          </a:xfrm>
          <a:prstGeom prst="roundRect">
            <a:avLst>
              <a:gd name="adj" fmla="val 130"/>
            </a:avLst>
          </a:prstGeom>
          <a:noFill/>
          <a:ln w="36000">
            <a:solidFill>
              <a:srgbClr val="DC2300"/>
            </a:solidFill>
            <a:miter lim="800000"/>
            <a:headEnd/>
            <a:tailEnd/>
          </a:ln>
          <a:effectLst/>
        </p:spPr>
        <p:txBody>
          <a:bodyPr wrap="none" anchor="ctr"/>
          <a:lstStyle/>
          <a:p>
            <a:endParaRPr lang="it-IT"/>
          </a:p>
        </p:txBody>
      </p:sp>
      <p:pic>
        <p:nvPicPr>
          <p:cNvPr id="7" name="Immagine 6" descr="abbey.png">
            <a:hlinkClick r:id="rId3"/>
          </p:cNvPr>
          <p:cNvPicPr>
            <a:picLocks noChangeAspect="1"/>
          </p:cNvPicPr>
          <p:nvPr/>
        </p:nvPicPr>
        <p:blipFill>
          <a:blip r:embed="rId4" cstate="print"/>
          <a:stretch>
            <a:fillRect/>
          </a:stretch>
        </p:blipFill>
        <p:spPr>
          <a:xfrm>
            <a:off x="1071538" y="1785926"/>
            <a:ext cx="5569780" cy="4640400"/>
          </a:xfrm>
          <a:prstGeom prst="rect">
            <a:avLst/>
          </a:prstGeom>
        </p:spPr>
      </p:pic>
    </p:spTree>
  </p:cSld>
  <p:clrMapOvr>
    <a:masterClrMapping/>
  </p:clrMapOvr>
  <p:transition>
    <p:fade/>
  </p:transition>
  <p:timing>
    <p:tnLst>
      <p:par>
        <p:cTn id="1" dur="indefinite" restart="never" nodeType="tmRoot">
          <p:childTnLst>
            <p:par>
              <p:cTn id="2" fill="hold" nodeType="interactiveSeq">
                <p:stCondLst>
                  <p:cond delay="0"/>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2"/>
          <p:cNvSpPr>
            <a:spLocks noGrp="1"/>
          </p:cNvSpPr>
          <p:nvPr>
            <p:ph type="sldNum" idx="11"/>
          </p:nvPr>
        </p:nvSpPr>
        <p:spPr/>
        <p:txBody>
          <a:bodyPr/>
          <a:lstStyle/>
          <a:p>
            <a:fld id="{B45BAB76-F69B-41A8-8990-31CA5F23E8D7}" type="slidenum">
              <a:rPr lang="it-IT"/>
              <a:pPr/>
              <a:t>32</a:t>
            </a:fld>
            <a:endParaRPr lang="it-IT"/>
          </a:p>
        </p:txBody>
      </p:sp>
      <p:sp>
        <p:nvSpPr>
          <p:cNvPr id="40961" name="Text Box 1"/>
          <p:cNvSpPr txBox="1">
            <a:spLocks noChangeArrowheads="1"/>
          </p:cNvSpPr>
          <p:nvPr/>
        </p:nvSpPr>
        <p:spPr bwMode="auto">
          <a:xfrm>
            <a:off x="381000" y="169863"/>
            <a:ext cx="8229600" cy="73025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a:solidFill>
                  <a:srgbClr val="1F497D"/>
                </a:solidFill>
                <a:latin typeface="Century Schoolbook" pitchFamily="16" charset="0"/>
                <a:cs typeface="Arial Unicode MS" charset="0"/>
              </a:rPr>
              <a:t>SOURCES</a:t>
            </a:r>
          </a:p>
        </p:txBody>
      </p:sp>
      <p:sp>
        <p:nvSpPr>
          <p:cNvPr id="40962" name="Text Box 2"/>
          <p:cNvSpPr txBox="1">
            <a:spLocks noChangeArrowheads="1"/>
          </p:cNvSpPr>
          <p:nvPr/>
        </p:nvSpPr>
        <p:spPr bwMode="auto">
          <a:xfrm>
            <a:off x="179388" y="1619250"/>
            <a:ext cx="8459787" cy="4757738"/>
          </a:xfrm>
          <a:prstGeom prst="rect">
            <a:avLst/>
          </a:prstGeom>
          <a:noFill/>
          <a:ln w="9525">
            <a:noFill/>
            <a:round/>
            <a:headEnd/>
            <a:tailEnd/>
          </a:ln>
          <a:effectLst/>
        </p:spPr>
        <p:txBody>
          <a:bodyPr lIns="90000" tIns="46800" rIns="90000" bIns="46800"/>
          <a:lstStyle/>
          <a:p>
            <a:pPr marL="357188" indent="-255588">
              <a:lnSpc>
                <a:spcPct val="80000"/>
              </a:lnSpc>
              <a:spcBef>
                <a:spcPts val="6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000" dirty="0">
                <a:solidFill>
                  <a:srgbClr val="000000"/>
                </a:solidFill>
                <a:latin typeface="Century Schoolbook" pitchFamily="16" charset="0"/>
                <a:cs typeface="Arial Unicode MS" charset="0"/>
              </a:rPr>
              <a:t>Quality Principles for Cultural Websites: a Handbook</a:t>
            </a:r>
            <a:r>
              <a:rPr lang="en-GB" sz="2000" b="1" dirty="0">
                <a:solidFill>
                  <a:srgbClr val="000000"/>
                </a:solidFill>
                <a:latin typeface="Century Schoolbook" pitchFamily="16" charset="0"/>
                <a:cs typeface="Arial Unicode MS" charset="0"/>
              </a:rPr>
              <a:t>, </a:t>
            </a:r>
            <a:r>
              <a:rPr lang="en-GB" sz="2000" dirty="0">
                <a:solidFill>
                  <a:srgbClr val="000000"/>
                </a:solidFill>
                <a:latin typeface="Century Schoolbook" pitchFamily="16" charset="0"/>
                <a:cs typeface="Arial Unicode MS" charset="0"/>
              </a:rPr>
              <a:t>MINERVA project, 2005 </a:t>
            </a:r>
            <a:r>
              <a:rPr lang="en-GB" sz="2000" dirty="0">
                <a:solidFill>
                  <a:schemeClr val="accent6"/>
                </a:solidFill>
                <a:latin typeface="Century Schoolbook" pitchFamily="16" charset="0"/>
                <a:cs typeface="Arial Unicode MS" charset="0"/>
              </a:rPr>
              <a:t>http://www.minervaeurope.org/publications/qualitycommentary/qualitycommentary050314final.pdf</a:t>
            </a:r>
          </a:p>
          <a:p>
            <a:pPr marL="357188" indent="-255588">
              <a:lnSpc>
                <a:spcPct val="80000"/>
              </a:lnSpc>
              <a:spcBef>
                <a:spcPts val="6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000" dirty="0">
                <a:solidFill>
                  <a:srgbClr val="000000"/>
                </a:solidFill>
                <a:latin typeface="Century Schoolbook" pitchFamily="16" charset="0"/>
                <a:cs typeface="Arial Unicode MS" charset="0"/>
              </a:rPr>
              <a:t>Handbook on cultural web interaction, MINEVA project, 2008  </a:t>
            </a:r>
            <a:r>
              <a:rPr lang="en-GB" sz="2000" dirty="0">
                <a:solidFill>
                  <a:schemeClr val="accent6"/>
                </a:solidFill>
                <a:latin typeface="Century Schoolbook" pitchFamily="16" charset="0"/>
                <a:cs typeface="Arial Unicode MS" charset="0"/>
              </a:rPr>
              <a:t>http://www.minervaeurope.org/publications/handbookwebusers.htm </a:t>
            </a:r>
          </a:p>
          <a:p>
            <a:pPr marL="357188" indent="-255588">
              <a:lnSpc>
                <a:spcPct val="80000"/>
              </a:lnSpc>
              <a:spcBef>
                <a:spcPts val="9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000" dirty="0">
                <a:solidFill>
                  <a:srgbClr val="000000"/>
                </a:solidFill>
                <a:latin typeface="Century Schoolbook" pitchFamily="16" charset="0"/>
                <a:cs typeface="Arial Unicode MS" charset="0"/>
              </a:rPr>
              <a:t>Google generation (2008)</a:t>
            </a:r>
            <a:r>
              <a:rPr lang="en-GB" sz="2000" dirty="0">
                <a:solidFill>
                  <a:srgbClr val="9FB8CD"/>
                </a:solidFill>
                <a:latin typeface="Century Schoolbook" pitchFamily="16" charset="0"/>
                <a:cs typeface="Arial Unicode MS" charset="0"/>
              </a:rPr>
              <a:t/>
            </a:r>
            <a:br>
              <a:rPr lang="en-GB" sz="2000" dirty="0">
                <a:solidFill>
                  <a:srgbClr val="9FB8CD"/>
                </a:solidFill>
                <a:latin typeface="Century Schoolbook" pitchFamily="16" charset="0"/>
                <a:cs typeface="Arial Unicode MS" charset="0"/>
              </a:rPr>
            </a:br>
            <a:r>
              <a:rPr lang="en-GB" sz="2000" dirty="0">
                <a:solidFill>
                  <a:srgbClr val="000080"/>
                </a:solidFill>
                <a:latin typeface="Century Schoolbook" pitchFamily="16" charset="0"/>
                <a:cs typeface="Arial Unicode MS" charset="0"/>
              </a:rPr>
              <a:t>http://www.jisc.ac.uk/whatwedo/programmes/resourcediscovery/googlegen.aspx</a:t>
            </a:r>
          </a:p>
          <a:p>
            <a:pPr marL="357188" indent="-255588">
              <a:lnSpc>
                <a:spcPct val="80000"/>
              </a:lnSpc>
              <a:spcBef>
                <a:spcPts val="9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000" dirty="0">
                <a:solidFill>
                  <a:srgbClr val="000000"/>
                </a:solidFill>
                <a:latin typeface="Century Schoolbook" pitchFamily="16" charset="0"/>
                <a:cs typeface="Arial Unicode MS" charset="0"/>
              </a:rPr>
              <a:t>IMLS (2003). </a:t>
            </a:r>
            <a:r>
              <a:rPr lang="en-GB" sz="2000" i="1" dirty="0">
                <a:solidFill>
                  <a:srgbClr val="000000"/>
                </a:solidFill>
                <a:latin typeface="Century Schoolbook" pitchFamily="16" charset="0"/>
                <a:cs typeface="Arial Unicode MS" charset="0"/>
              </a:rPr>
              <a:t>Assessment of End-User Needs in IMLS-Funded Digitization Projects</a:t>
            </a:r>
            <a:r>
              <a:rPr lang="en-GB" sz="2000" dirty="0">
                <a:solidFill>
                  <a:srgbClr val="000000"/>
                </a:solidFill>
                <a:latin typeface="Century Schoolbook" pitchFamily="16" charset="0"/>
                <a:cs typeface="Arial Unicode MS" charset="0"/>
              </a:rPr>
              <a:t>, 41 pp. </a:t>
            </a:r>
            <a:r>
              <a:rPr lang="en-GB" sz="2000" dirty="0">
                <a:solidFill>
                  <a:srgbClr val="000080"/>
                </a:solidFill>
                <a:latin typeface="Century Schoolbook" pitchFamily="16" charset="0"/>
                <a:cs typeface="Arial Unicode MS" charset="0"/>
              </a:rPr>
              <a:t>http://www.imls.gov/pdf/userneedsassessment.pdf</a:t>
            </a:r>
          </a:p>
          <a:p>
            <a:pPr marL="357188" indent="-255588">
              <a:lnSpc>
                <a:spcPct val="80000"/>
              </a:lnSpc>
              <a:spcBef>
                <a:spcPts val="9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000" dirty="0" err="1">
                <a:solidFill>
                  <a:srgbClr val="000000"/>
                </a:solidFill>
                <a:latin typeface="Century Schoolbook" pitchFamily="16" charset="0"/>
                <a:cs typeface="Arial Unicode MS" charset="0"/>
              </a:rPr>
              <a:t>Khoo</a:t>
            </a:r>
            <a:r>
              <a:rPr lang="en-GB" sz="2000" dirty="0">
                <a:solidFill>
                  <a:srgbClr val="000000"/>
                </a:solidFill>
                <a:latin typeface="Century Schoolbook" pitchFamily="16" charset="0"/>
                <a:cs typeface="Arial Unicode MS" charset="0"/>
              </a:rPr>
              <a:t>, M., G. Buchanan, S.J. Cunningham, Lightweight user-friendly evaluation knowledge for digital libraries, </a:t>
            </a:r>
            <a:r>
              <a:rPr lang="en-GB" sz="2000" i="1" dirty="0">
                <a:solidFill>
                  <a:srgbClr val="000000"/>
                </a:solidFill>
                <a:latin typeface="Century Schoolbook" pitchFamily="16" charset="0"/>
                <a:cs typeface="Arial Unicode MS" charset="0"/>
              </a:rPr>
              <a:t>D-Lib Magazine</a:t>
            </a:r>
            <a:r>
              <a:rPr lang="en-GB" sz="2000" dirty="0">
                <a:solidFill>
                  <a:srgbClr val="000000"/>
                </a:solidFill>
                <a:latin typeface="Century Schoolbook" pitchFamily="16" charset="0"/>
                <a:cs typeface="Arial Unicode MS" charset="0"/>
              </a:rPr>
              <a:t>, July/August 2009, </a:t>
            </a:r>
            <a:r>
              <a:rPr lang="en-GB" sz="2000" dirty="0">
                <a:solidFill>
                  <a:srgbClr val="000080"/>
                </a:solidFill>
                <a:latin typeface="Century Schoolbook" pitchFamily="16" charset="0"/>
                <a:cs typeface="Arial Unicode MS" charset="0"/>
              </a:rPr>
              <a:t>http://www.dlib.org/dlib/july09/khoo/07khoo.html </a:t>
            </a:r>
          </a:p>
          <a:p>
            <a:pPr marL="357188" indent="-255588">
              <a:lnSpc>
                <a:spcPct val="80000"/>
              </a:lnSpc>
              <a:spcBef>
                <a:spcPts val="9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en-GB" sz="2000" dirty="0">
              <a:solidFill>
                <a:srgbClr val="000080"/>
              </a:solidFill>
              <a:latin typeface="Century Schoolbook" pitchFamily="16" charset="0"/>
              <a:cs typeface="Arial Unicode MS" charset="0"/>
            </a:endParaRPr>
          </a:p>
        </p:txBody>
      </p:sp>
      <p:pic>
        <p:nvPicPr>
          <p:cNvPr id="40963" name="Picture 3"/>
          <p:cNvPicPr>
            <a:picLocks noChangeAspect="1" noChangeArrowheads="1"/>
          </p:cNvPicPr>
          <p:nvPr/>
        </p:nvPicPr>
        <p:blipFill>
          <a:blip r:embed="rId3" cstate="print"/>
          <a:srcRect/>
          <a:stretch>
            <a:fillRect/>
          </a:stretch>
        </p:blipFill>
        <p:spPr bwMode="auto">
          <a:xfrm>
            <a:off x="6659563" y="360363"/>
            <a:ext cx="1674812" cy="1150937"/>
          </a:xfrm>
          <a:prstGeom prst="rect">
            <a:avLst/>
          </a:prstGeom>
          <a:noFill/>
          <a:ln w="9525">
            <a:noFill/>
            <a:round/>
            <a:headEnd/>
            <a:tailEnd/>
          </a:ln>
          <a:effectLst/>
        </p:spPr>
      </p:pic>
      <p:sp>
        <p:nvSpPr>
          <p:cNvPr id="40964" name="AutoShape 4"/>
          <p:cNvSpPr>
            <a:spLocks noChangeArrowheads="1"/>
          </p:cNvSpPr>
          <p:nvPr/>
        </p:nvSpPr>
        <p:spPr bwMode="auto">
          <a:xfrm>
            <a:off x="6624638" y="287338"/>
            <a:ext cx="1870075" cy="1187450"/>
          </a:xfrm>
          <a:prstGeom prst="roundRect">
            <a:avLst>
              <a:gd name="adj" fmla="val 130"/>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2"/>
          <p:cNvSpPr>
            <a:spLocks noGrp="1"/>
          </p:cNvSpPr>
          <p:nvPr>
            <p:ph type="sldNum" idx="11"/>
          </p:nvPr>
        </p:nvSpPr>
        <p:spPr/>
        <p:txBody>
          <a:bodyPr/>
          <a:lstStyle/>
          <a:p>
            <a:fld id="{50B65C1C-D01C-47E0-A828-53EDA248144C}" type="slidenum">
              <a:rPr lang="it-IT"/>
              <a:pPr/>
              <a:t>33</a:t>
            </a:fld>
            <a:endParaRPr lang="it-IT"/>
          </a:p>
        </p:txBody>
      </p:sp>
      <p:sp>
        <p:nvSpPr>
          <p:cNvPr id="41985" name="Text Box 1"/>
          <p:cNvSpPr txBox="1">
            <a:spLocks noChangeArrowheads="1"/>
          </p:cNvSpPr>
          <p:nvPr/>
        </p:nvSpPr>
        <p:spPr bwMode="auto">
          <a:xfrm>
            <a:off x="381000" y="169863"/>
            <a:ext cx="8229600" cy="73025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000">
                <a:solidFill>
                  <a:srgbClr val="1F497D"/>
                </a:solidFill>
                <a:latin typeface="Century Schoolbook" pitchFamily="16" charset="0"/>
                <a:cs typeface="Arial Unicode MS" charset="0"/>
              </a:rPr>
              <a:t>SOURCES</a:t>
            </a:r>
          </a:p>
        </p:txBody>
      </p:sp>
      <p:sp>
        <p:nvSpPr>
          <p:cNvPr id="41986" name="Text Box 2"/>
          <p:cNvSpPr txBox="1">
            <a:spLocks noChangeArrowheads="1"/>
          </p:cNvSpPr>
          <p:nvPr/>
        </p:nvSpPr>
        <p:spPr bwMode="auto">
          <a:xfrm>
            <a:off x="179388" y="2071677"/>
            <a:ext cx="8459787" cy="4306897"/>
          </a:xfrm>
          <a:prstGeom prst="rect">
            <a:avLst/>
          </a:prstGeom>
          <a:noFill/>
          <a:ln w="9525">
            <a:noFill/>
            <a:round/>
            <a:headEnd/>
            <a:tailEnd/>
          </a:ln>
          <a:effectLst/>
        </p:spPr>
        <p:txBody>
          <a:bodyPr lIns="90000" tIns="46800" rIns="90000" bIns="46800"/>
          <a:lstStyle/>
          <a:p>
            <a:pPr>
              <a:lnSpc>
                <a:spcPct val="80000"/>
              </a:lnSpc>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Century Schoolbook" pitchFamily="16" charset="0"/>
                <a:cs typeface="Arial Unicode MS" charset="0"/>
              </a:rPr>
              <a:t>Sundqvist</a:t>
            </a:r>
            <a:r>
              <a:rPr lang="en-GB" sz="2000" dirty="0">
                <a:solidFill>
                  <a:srgbClr val="000000"/>
                </a:solidFill>
                <a:latin typeface="Century Schoolbook" pitchFamily="16" charset="0"/>
                <a:cs typeface="Arial Unicode MS" charset="0"/>
              </a:rPr>
              <a:t>, A. (2007). The use of records – a literature review. </a:t>
            </a:r>
            <a:r>
              <a:rPr lang="en-GB" sz="2000" i="1" dirty="0">
                <a:solidFill>
                  <a:srgbClr val="000000"/>
                </a:solidFill>
                <a:latin typeface="Century Schoolbook" pitchFamily="16" charset="0"/>
                <a:cs typeface="Arial Unicode MS" charset="0"/>
              </a:rPr>
              <a:t>Archives &amp; Social Studies: A Journal of Interdisciplinary Research</a:t>
            </a:r>
            <a:r>
              <a:rPr lang="en-GB" sz="2000" dirty="0">
                <a:solidFill>
                  <a:srgbClr val="000000"/>
                </a:solidFill>
                <a:latin typeface="Century Schoolbook" pitchFamily="16" charset="0"/>
                <a:cs typeface="Arial Unicode MS" charset="0"/>
              </a:rPr>
              <a:t>, </a:t>
            </a:r>
            <a:r>
              <a:rPr lang="en-GB" sz="2000" i="1" dirty="0">
                <a:solidFill>
                  <a:srgbClr val="000000"/>
                </a:solidFill>
                <a:latin typeface="Century Schoolbook" pitchFamily="16" charset="0"/>
                <a:cs typeface="Arial Unicode MS" charset="0"/>
              </a:rPr>
              <a:t>1</a:t>
            </a:r>
            <a:r>
              <a:rPr lang="en-GB" sz="2000" dirty="0">
                <a:solidFill>
                  <a:srgbClr val="000000"/>
                </a:solidFill>
                <a:latin typeface="Century Schoolbook" pitchFamily="16" charset="0"/>
                <a:cs typeface="Arial Unicode MS" charset="0"/>
              </a:rPr>
              <a:t>(1), 623-653.</a:t>
            </a:r>
          </a:p>
          <a:p>
            <a:pPr>
              <a:lnSpc>
                <a:spcPct val="80000"/>
              </a:lnSpc>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Century Schoolbook" pitchFamily="16" charset="0"/>
                <a:cs typeface="Arial Unicode MS" charset="0"/>
              </a:rPr>
              <a:t>Dobreva</a:t>
            </a:r>
            <a:r>
              <a:rPr lang="en-GB" sz="2000" dirty="0">
                <a:solidFill>
                  <a:srgbClr val="000000"/>
                </a:solidFill>
                <a:latin typeface="Century Schoolbook" pitchFamily="16" charset="0"/>
                <a:cs typeface="Arial Unicode MS" charset="0"/>
              </a:rPr>
              <a:t> M., McCulloch E., </a:t>
            </a:r>
            <a:r>
              <a:rPr lang="en-GB" sz="2000" dirty="0" err="1">
                <a:solidFill>
                  <a:srgbClr val="000000"/>
                </a:solidFill>
                <a:latin typeface="Century Schoolbook" pitchFamily="16" charset="0"/>
                <a:cs typeface="Arial Unicode MS" charset="0"/>
              </a:rPr>
              <a:t>Birrell</a:t>
            </a:r>
            <a:r>
              <a:rPr lang="en-GB" sz="2000" dirty="0">
                <a:solidFill>
                  <a:srgbClr val="000000"/>
                </a:solidFill>
                <a:latin typeface="Century Schoolbook" pitchFamily="16" charset="0"/>
                <a:cs typeface="Arial Unicode MS" charset="0"/>
              </a:rPr>
              <a:t> D., </a:t>
            </a:r>
            <a:r>
              <a:rPr lang="en-GB" sz="2000" dirty="0" err="1">
                <a:solidFill>
                  <a:srgbClr val="000000"/>
                </a:solidFill>
                <a:latin typeface="Century Schoolbook" pitchFamily="16" charset="0"/>
                <a:cs typeface="Arial Unicode MS" charset="0"/>
              </a:rPr>
              <a:t>Feliciati</a:t>
            </a:r>
            <a:r>
              <a:rPr lang="en-GB" sz="2000" dirty="0">
                <a:solidFill>
                  <a:srgbClr val="000000"/>
                </a:solidFill>
                <a:latin typeface="Century Schoolbook" pitchFamily="16" charset="0"/>
                <a:cs typeface="Arial Unicode MS" charset="0"/>
              </a:rPr>
              <a:t> P., Ruthven I., Sykes J., </a:t>
            </a:r>
            <a:r>
              <a:rPr lang="en-GB" sz="2000" dirty="0" err="1">
                <a:solidFill>
                  <a:srgbClr val="000000"/>
                </a:solidFill>
                <a:latin typeface="Century Schoolbook" pitchFamily="16" charset="0"/>
                <a:cs typeface="Arial Unicode MS" charset="0"/>
              </a:rPr>
              <a:t>Unal</a:t>
            </a:r>
            <a:r>
              <a:rPr lang="en-GB" sz="2000" dirty="0">
                <a:solidFill>
                  <a:srgbClr val="000000"/>
                </a:solidFill>
                <a:latin typeface="Century Schoolbook" pitchFamily="16" charset="0"/>
                <a:cs typeface="Arial Unicode MS" charset="0"/>
              </a:rPr>
              <a:t> Y. </a:t>
            </a:r>
            <a:r>
              <a:rPr lang="en-GB" sz="2000" i="1" dirty="0">
                <a:solidFill>
                  <a:srgbClr val="000000"/>
                </a:solidFill>
                <a:latin typeface="Century Schoolbook" pitchFamily="16" charset="0"/>
                <a:cs typeface="Arial Unicode MS" charset="0"/>
              </a:rPr>
              <a:t>User and Functional Testing. Final report.</a:t>
            </a:r>
            <a:r>
              <a:rPr lang="en-GB" sz="2000" dirty="0">
                <a:solidFill>
                  <a:srgbClr val="000000"/>
                </a:solidFill>
                <a:latin typeface="Century Schoolbook" pitchFamily="16" charset="0"/>
                <a:cs typeface="Arial Unicode MS" charset="0"/>
              </a:rPr>
              <a:t> </a:t>
            </a:r>
            <a:r>
              <a:rPr lang="en-GB" sz="2000" dirty="0" err="1">
                <a:solidFill>
                  <a:srgbClr val="000000"/>
                </a:solidFill>
                <a:latin typeface="Century Schoolbook" pitchFamily="16" charset="0"/>
                <a:cs typeface="Arial Unicode MS" charset="0"/>
              </a:rPr>
              <a:t>Europeana</a:t>
            </a:r>
            <a:r>
              <a:rPr lang="en-GB" sz="2000" dirty="0">
                <a:solidFill>
                  <a:srgbClr val="000000"/>
                </a:solidFill>
                <a:latin typeface="Century Schoolbook" pitchFamily="16" charset="0"/>
                <a:cs typeface="Arial Unicode MS" charset="0"/>
              </a:rPr>
              <a:t> v. 1.0. 180 pp. (2010). Available: </a:t>
            </a:r>
            <a:r>
              <a:rPr lang="en-GB" sz="2000" dirty="0">
                <a:solidFill>
                  <a:schemeClr val="accent6"/>
                </a:solidFill>
                <a:latin typeface="Century Schoolbook" pitchFamily="16" charset="0"/>
                <a:cs typeface="Arial Unicode MS" charset="0"/>
              </a:rPr>
              <a:t>http://version1.europeana.eu/web/europeana-project/documents </a:t>
            </a:r>
          </a:p>
          <a:p>
            <a:pPr>
              <a:lnSpc>
                <a:spcPct val="80000"/>
              </a:lnSpc>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latin typeface="Century Schoolbook" pitchFamily="16" charset="0"/>
                <a:cs typeface="Arial Unicode MS" charset="0"/>
              </a:rPr>
              <a:t>Abbey’s story: “Abbey is a 3 year old digital native. This is what she wants from her library.” Abbey's video launches the 15th Biennial VALA Conference and Exhibition in Melbourne Australia (2010). Source: </a:t>
            </a:r>
            <a:r>
              <a:rPr lang="en-GB" sz="2000" dirty="0">
                <a:solidFill>
                  <a:schemeClr val="accent6"/>
                </a:solidFill>
                <a:latin typeface="Century Schoolbook" pitchFamily="16" charset="0"/>
                <a:cs typeface="Arial Unicode MS" charset="0"/>
              </a:rPr>
              <a:t>http://www.youtube.com/watch?v=7_zzPBbXjWs</a:t>
            </a:r>
            <a:endParaRPr lang="en-GB" sz="2000" dirty="0">
              <a:solidFill>
                <a:schemeClr val="accent6"/>
              </a:solidFill>
              <a:latin typeface="Century Schoolbook" pitchFamily="16" charset="0"/>
              <a:cs typeface="Arial Unicode MS" charset="0"/>
              <a:hlinkClick r:id="rId3"/>
            </a:endParaRPr>
          </a:p>
        </p:txBody>
      </p:sp>
      <p:pic>
        <p:nvPicPr>
          <p:cNvPr id="41987" name="Picture 3"/>
          <p:cNvPicPr>
            <a:picLocks noChangeAspect="1" noChangeArrowheads="1"/>
          </p:cNvPicPr>
          <p:nvPr/>
        </p:nvPicPr>
        <p:blipFill>
          <a:blip r:embed="rId4" cstate="print"/>
          <a:srcRect/>
          <a:stretch>
            <a:fillRect/>
          </a:stretch>
        </p:blipFill>
        <p:spPr bwMode="auto">
          <a:xfrm>
            <a:off x="6659563" y="360363"/>
            <a:ext cx="1674812" cy="1150937"/>
          </a:xfrm>
          <a:prstGeom prst="rect">
            <a:avLst/>
          </a:prstGeom>
          <a:noFill/>
          <a:ln w="9525">
            <a:noFill/>
            <a:round/>
            <a:headEnd/>
            <a:tailEnd/>
          </a:ln>
          <a:effectLst/>
        </p:spPr>
      </p:pic>
      <p:sp>
        <p:nvSpPr>
          <p:cNvPr id="41988" name="AutoShape 4"/>
          <p:cNvSpPr>
            <a:spLocks noChangeArrowheads="1"/>
          </p:cNvSpPr>
          <p:nvPr/>
        </p:nvSpPr>
        <p:spPr bwMode="auto">
          <a:xfrm>
            <a:off x="6624638" y="287338"/>
            <a:ext cx="1870075" cy="1187450"/>
          </a:xfrm>
          <a:prstGeom prst="roundRect">
            <a:avLst>
              <a:gd name="adj" fmla="val 130"/>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idx="10"/>
          </p:nvPr>
        </p:nvSpPr>
        <p:spPr/>
        <p:txBody>
          <a:bodyPr/>
          <a:lstStyle/>
          <a:p>
            <a:fld id="{2BAD6E52-102B-407D-976C-93D5FA53962D}" type="slidenum">
              <a:rPr lang="it-IT"/>
              <a:pPr/>
              <a:t>4</a:t>
            </a:fld>
            <a:r>
              <a:rPr lang="it-IT"/>
              <a:t>/</a:t>
            </a:r>
            <a:br>
              <a:rPr lang="it-IT"/>
            </a:br>
            <a:r>
              <a:rPr lang="it-IT"/>
              <a:t>33</a:t>
            </a:r>
          </a:p>
        </p:txBody>
      </p:sp>
      <p:sp>
        <p:nvSpPr>
          <p:cNvPr id="12289" name="Rectangle 1"/>
          <p:cNvSpPr>
            <a:spLocks noChangeArrowheads="1"/>
          </p:cNvSpPr>
          <p:nvPr/>
        </p:nvSpPr>
        <p:spPr bwMode="auto">
          <a:xfrm>
            <a:off x="360363" y="12700"/>
            <a:ext cx="8229600"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User-study methods</a:t>
            </a:r>
          </a:p>
        </p:txBody>
      </p:sp>
      <p:sp>
        <p:nvSpPr>
          <p:cNvPr id="12290" name="Rectangle 2"/>
          <p:cNvSpPr>
            <a:spLocks noChangeArrowheads="1"/>
          </p:cNvSpPr>
          <p:nvPr/>
        </p:nvSpPr>
        <p:spPr bwMode="auto">
          <a:xfrm>
            <a:off x="0" y="1079500"/>
            <a:ext cx="7740650" cy="5400675"/>
          </a:xfrm>
          <a:prstGeom prst="rect">
            <a:avLst/>
          </a:prstGeom>
          <a:noFill/>
          <a:ln w="9525">
            <a:noFill/>
            <a:round/>
            <a:headEnd/>
            <a:tailEnd/>
          </a:ln>
          <a:effectLst/>
        </p:spPr>
        <p:txBody>
          <a:bodyPr lIns="90000" tIns="46800" rIns="90000" bIns="46800"/>
          <a:lstStyle/>
          <a:p>
            <a:pPr marL="357188" indent="-255588">
              <a:spcBef>
                <a:spcPts val="300"/>
              </a:spcBef>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Methods based on direct user involvement</a:t>
            </a:r>
          </a:p>
          <a:p>
            <a:pPr marL="649288" lvl="1" indent="-238125">
              <a:spcBef>
                <a:spcPts val="300"/>
              </a:spcBef>
              <a:buClr>
                <a:srgbClr val="9FB8CD"/>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200">
                <a:solidFill>
                  <a:srgbClr val="000000"/>
                </a:solidFill>
              </a:rPr>
              <a:t>Quantitative</a:t>
            </a:r>
          </a:p>
          <a:p>
            <a:pPr marL="914400" lvl="2" indent="-212725">
              <a:spcBef>
                <a:spcPts val="300"/>
              </a:spcBef>
              <a:buClr>
                <a:srgbClr val="727CA3"/>
              </a:buClr>
              <a:buFont typeface="Wingdings 2" pitchFamily="16"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727CA3"/>
                </a:solidFill>
              </a:rPr>
              <a:t>Questionnaires</a:t>
            </a:r>
          </a:p>
          <a:p>
            <a:pPr marL="914400" lvl="2" indent="-212725">
              <a:spcBef>
                <a:spcPts val="300"/>
              </a:spcBef>
              <a:buClr>
                <a:srgbClr val="727CA3"/>
              </a:buClr>
              <a:buFont typeface="Wingdings 2" pitchFamily="16"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727CA3"/>
                </a:solidFill>
              </a:rPr>
              <a:t>Experiments (media labs, user </a:t>
            </a:r>
          </a:p>
          <a:p>
            <a:pPr marL="357188" indent="-255588">
              <a:spcBef>
                <a:spcPts val="3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727CA3"/>
                </a:solidFill>
              </a:rPr>
              <a:t>							behaviour)‏</a:t>
            </a:r>
          </a:p>
          <a:p>
            <a:pPr marL="649288" lvl="1" indent="-238125">
              <a:spcBef>
                <a:spcPts val="300"/>
              </a:spcBef>
              <a:buClr>
                <a:srgbClr val="9FB8CD"/>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200">
                <a:solidFill>
                  <a:srgbClr val="000000"/>
                </a:solidFill>
              </a:rPr>
              <a:t>Qualitative</a:t>
            </a:r>
          </a:p>
          <a:p>
            <a:pPr marL="914400" lvl="2" indent="-212725">
              <a:spcBef>
                <a:spcPts val="300"/>
              </a:spcBef>
              <a:buClr>
                <a:srgbClr val="727CA3"/>
              </a:buClr>
              <a:buFont typeface="Wingdings 2" pitchFamily="16"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727CA3"/>
                </a:solidFill>
              </a:rPr>
              <a:t>Focus groups</a:t>
            </a:r>
          </a:p>
          <a:p>
            <a:pPr marL="914400" lvl="2" indent="-212725">
              <a:spcBef>
                <a:spcPts val="300"/>
              </a:spcBef>
              <a:buClr>
                <a:srgbClr val="727CA3"/>
              </a:buClr>
              <a:buFont typeface="Wingdings 2" pitchFamily="16"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727CA3"/>
                </a:solidFill>
              </a:rPr>
              <a:t>Semi-structured interviews</a:t>
            </a:r>
          </a:p>
          <a:p>
            <a:pPr marL="914400" lvl="2" indent="-212725">
              <a:spcBef>
                <a:spcPts val="300"/>
              </a:spcBef>
              <a:buClr>
                <a:srgbClr val="727CA3"/>
              </a:buClr>
              <a:buFont typeface="Wingdings 2" pitchFamily="16"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727CA3"/>
                </a:solidFill>
              </a:rPr>
              <a:t>User panels</a:t>
            </a:r>
          </a:p>
          <a:p>
            <a:pPr marL="649288" lvl="1" indent="-238125">
              <a:spcBef>
                <a:spcPts val="300"/>
              </a:spcBef>
              <a:buClr>
                <a:srgbClr val="9FB8CD"/>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200">
                <a:solidFill>
                  <a:srgbClr val="000000"/>
                </a:solidFill>
              </a:rPr>
              <a:t>Mixed</a:t>
            </a:r>
          </a:p>
          <a:p>
            <a:pPr marL="914400" lvl="2" indent="-212725">
              <a:spcBef>
                <a:spcPts val="300"/>
              </a:spcBef>
              <a:buClr>
                <a:srgbClr val="727CA3"/>
              </a:buClr>
              <a:buFont typeface="Wingdings 2" pitchFamily="16"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727CA3"/>
                </a:solidFill>
              </a:rPr>
              <a:t>Diary studies</a:t>
            </a:r>
          </a:p>
          <a:p>
            <a:pPr marL="357188" indent="-255588">
              <a:spcBef>
                <a:spcPts val="300"/>
              </a:spcBef>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Methods based on indirect observation</a:t>
            </a:r>
          </a:p>
          <a:p>
            <a:pPr marL="649288" lvl="1" indent="-238125">
              <a:spcBef>
                <a:spcPts val="300"/>
              </a:spcBef>
              <a:buClr>
                <a:srgbClr val="9FB8CD"/>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4F81BD"/>
                </a:solidFill>
              </a:rPr>
              <a:t>Deep log analysis</a:t>
            </a:r>
          </a:p>
          <a:p>
            <a:pPr marL="357188" indent="-255588">
              <a:spcBef>
                <a:spcPts val="300"/>
              </a:spcBef>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en-GB" sz="2400">
                <a:solidFill>
                  <a:srgbClr val="000000"/>
                </a:solidFill>
              </a:rPr>
              <a:t>Personae</a:t>
            </a:r>
          </a:p>
        </p:txBody>
      </p:sp>
      <p:sp>
        <p:nvSpPr>
          <p:cNvPr id="12291" name="AutoShape 3"/>
          <p:cNvSpPr>
            <a:spLocks noChangeArrowheads="1"/>
          </p:cNvSpPr>
          <p:nvPr/>
        </p:nvSpPr>
        <p:spPr bwMode="auto">
          <a:xfrm>
            <a:off x="6934200" y="77788"/>
            <a:ext cx="1851025" cy="1182687"/>
          </a:xfrm>
          <a:prstGeom prst="roundRect">
            <a:avLst>
              <a:gd name="adj" fmla="val 134"/>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3063F8B7-6A7C-4EE9-9234-5A104432E881}" type="slidenum">
              <a:rPr lang="it-IT"/>
              <a:pPr/>
              <a:t>5</a:t>
            </a:fld>
            <a:r>
              <a:rPr lang="it-IT"/>
              <a:t>/</a:t>
            </a:r>
            <a:br>
              <a:rPr lang="it-IT"/>
            </a:br>
            <a:r>
              <a:rPr lang="it-IT"/>
              <a:t>33</a:t>
            </a:r>
          </a:p>
        </p:txBody>
      </p:sp>
      <p:sp>
        <p:nvSpPr>
          <p:cNvPr id="13313" name="Rectangle 1"/>
          <p:cNvSpPr>
            <a:spLocks noChangeArrowheads="1"/>
          </p:cNvSpPr>
          <p:nvPr/>
        </p:nvSpPr>
        <p:spPr bwMode="auto">
          <a:xfrm>
            <a:off x="357188" y="0"/>
            <a:ext cx="7796212" cy="1800225"/>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dirty="0">
                <a:solidFill>
                  <a:srgbClr val="000080"/>
                </a:solidFill>
              </a:rPr>
              <a:t>The last </a:t>
            </a:r>
            <a:r>
              <a:rPr lang="it-IT" sz="4000" dirty="0" smtClean="0">
                <a:solidFill>
                  <a:srgbClr val="000080"/>
                </a:solidFill>
              </a:rPr>
              <a:t>MINERVA </a:t>
            </a:r>
            <a:r>
              <a:rPr lang="it-IT" sz="4000" dirty="0" err="1">
                <a:solidFill>
                  <a:srgbClr val="000080"/>
                </a:solidFill>
              </a:rPr>
              <a:t>step</a:t>
            </a:r>
            <a:r>
              <a:rPr lang="it-IT" sz="4000" dirty="0">
                <a:solidFill>
                  <a:srgbClr val="000080"/>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dirty="0" err="1">
                <a:solidFill>
                  <a:srgbClr val="000080"/>
                </a:solidFill>
              </a:rPr>
              <a:t>Handbook</a:t>
            </a:r>
            <a:r>
              <a:rPr lang="it-IT" sz="3200" dirty="0">
                <a:solidFill>
                  <a:srgbClr val="000080"/>
                </a:solidFill>
              </a:rPr>
              <a:t> on Cultural Web </a:t>
            </a:r>
            <a:r>
              <a:rPr lang="it-IT" sz="3200" dirty="0" err="1">
                <a:solidFill>
                  <a:srgbClr val="000080"/>
                </a:solidFill>
              </a:rPr>
              <a:t>User</a:t>
            </a:r>
            <a:r>
              <a:rPr lang="it-IT" sz="3200" dirty="0">
                <a:solidFill>
                  <a:srgbClr val="000080"/>
                </a:solidFill>
              </a:rPr>
              <a:t> </a:t>
            </a:r>
            <a:r>
              <a:rPr lang="it-IT" sz="3200" dirty="0" err="1">
                <a:solidFill>
                  <a:srgbClr val="000080"/>
                </a:solidFill>
              </a:rPr>
              <a:t>Interaction</a:t>
            </a:r>
            <a:endParaRPr lang="it-IT" sz="3200" dirty="0">
              <a:solidFill>
                <a:srgbClr val="000080"/>
              </a:solidFill>
            </a:endParaRPr>
          </a:p>
        </p:txBody>
      </p:sp>
      <p:sp>
        <p:nvSpPr>
          <p:cNvPr id="13314" name="Rectangle 2"/>
          <p:cNvSpPr>
            <a:spLocks noChangeArrowheads="1"/>
          </p:cNvSpPr>
          <p:nvPr/>
        </p:nvSpPr>
        <p:spPr bwMode="auto">
          <a:xfrm>
            <a:off x="457200" y="2249488"/>
            <a:ext cx="7391400" cy="4324350"/>
          </a:xfrm>
          <a:prstGeom prst="rect">
            <a:avLst/>
          </a:prstGeom>
          <a:noFill/>
          <a:ln w="9525">
            <a:noFill/>
            <a:round/>
            <a:headEnd/>
            <a:tailEnd/>
          </a:ln>
          <a:effectLst/>
        </p:spPr>
        <p:txBody>
          <a:bodyPr wrap="none" anchor="ctr"/>
          <a:lstStyle/>
          <a:p>
            <a:endParaRPr lang="it-IT"/>
          </a:p>
        </p:txBody>
      </p:sp>
      <p:sp>
        <p:nvSpPr>
          <p:cNvPr id="13315" name="Rectangle 3"/>
          <p:cNvSpPr>
            <a:spLocks noChangeArrowheads="1"/>
          </p:cNvSpPr>
          <p:nvPr/>
        </p:nvSpPr>
        <p:spPr bwMode="auto">
          <a:xfrm>
            <a:off x="179388" y="2357430"/>
            <a:ext cx="7561262" cy="4286280"/>
          </a:xfrm>
          <a:prstGeom prst="rect">
            <a:avLst/>
          </a:prstGeom>
          <a:noFill/>
          <a:ln w="9525">
            <a:noFill/>
            <a:round/>
            <a:headEnd/>
            <a:tailEnd/>
          </a:ln>
          <a:effectLst/>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err="1">
                <a:solidFill>
                  <a:srgbClr val="000000"/>
                </a:solidFill>
              </a:rPr>
              <a:t>Goals</a:t>
            </a:r>
            <a:r>
              <a:rPr lang="it-IT" sz="2400" b="1" dirty="0">
                <a:solidFill>
                  <a:srgbClr val="000000"/>
                </a:solidFill>
              </a:rPr>
              <a:t> and target </a:t>
            </a:r>
            <a:br>
              <a:rPr lang="it-IT" sz="2400" b="1" dirty="0">
                <a:solidFill>
                  <a:srgbClr val="000000"/>
                </a:solidFill>
              </a:rPr>
            </a:br>
            <a:r>
              <a:rPr lang="it-IT" sz="2000" dirty="0" err="1">
                <a:solidFill>
                  <a:srgbClr val="000000"/>
                </a:solidFill>
              </a:rPr>
              <a:t>To</a:t>
            </a:r>
            <a:r>
              <a:rPr lang="it-IT" sz="2000" dirty="0">
                <a:solidFill>
                  <a:srgbClr val="000000"/>
                </a:solidFill>
              </a:rPr>
              <a:t> </a:t>
            </a:r>
            <a:r>
              <a:rPr lang="it-IT" sz="2000" dirty="0" err="1">
                <a:solidFill>
                  <a:srgbClr val="000000"/>
                </a:solidFill>
              </a:rPr>
              <a:t>answer</a:t>
            </a:r>
            <a:r>
              <a:rPr lang="it-IT" sz="2000" dirty="0">
                <a:solidFill>
                  <a:srgbClr val="000000"/>
                </a:solidFill>
              </a:rPr>
              <a:t> </a:t>
            </a:r>
            <a:r>
              <a:rPr lang="it-IT" sz="2000" dirty="0" err="1">
                <a:solidFill>
                  <a:srgbClr val="000000"/>
                </a:solidFill>
              </a:rPr>
              <a:t>to</a:t>
            </a:r>
            <a:r>
              <a:rPr lang="it-IT" sz="2000" dirty="0">
                <a:solidFill>
                  <a:srgbClr val="000000"/>
                </a:solidFill>
              </a:rPr>
              <a:t> some </a:t>
            </a:r>
            <a:r>
              <a:rPr lang="it-IT" sz="2000" dirty="0" err="1">
                <a:solidFill>
                  <a:srgbClr val="000000"/>
                </a:solidFill>
              </a:rPr>
              <a:t>questions</a:t>
            </a:r>
            <a:r>
              <a:rPr lang="it-IT" sz="2000" dirty="0">
                <a:solidFill>
                  <a:srgbClr val="000000"/>
                </a:solidFill>
              </a:rPr>
              <a:t> </a:t>
            </a:r>
            <a:r>
              <a:rPr lang="it-IT" sz="2000" dirty="0" err="1">
                <a:solidFill>
                  <a:srgbClr val="000000"/>
                </a:solidFill>
              </a:rPr>
              <a:t>still</a:t>
            </a:r>
            <a:r>
              <a:rPr lang="it-IT" sz="2000" dirty="0">
                <a:solidFill>
                  <a:srgbClr val="000000"/>
                </a:solidFill>
              </a:rPr>
              <a:t> </a:t>
            </a:r>
            <a:r>
              <a:rPr lang="it-IT" sz="2000" dirty="0" err="1">
                <a:solidFill>
                  <a:srgbClr val="000000"/>
                </a:solidFill>
              </a:rPr>
              <a:t>unsolved</a:t>
            </a:r>
            <a:r>
              <a:rPr lang="it-IT" sz="2000" dirty="0">
                <a:solidFill>
                  <a:srgbClr val="000000"/>
                </a:solidFill>
              </a:rPr>
              <a:t> in </a:t>
            </a:r>
            <a:r>
              <a:rPr lang="it-IT" sz="2000" dirty="0" err="1">
                <a:solidFill>
                  <a:srgbClr val="000000"/>
                </a:solidFill>
              </a:rPr>
              <a:t>previous</a:t>
            </a:r>
            <a:r>
              <a:rPr lang="it-IT" sz="2000" dirty="0">
                <a:solidFill>
                  <a:srgbClr val="000000"/>
                </a:solidFill>
              </a:rPr>
              <a:t> MINERVA </a:t>
            </a:r>
            <a:r>
              <a:rPr lang="it-IT" sz="2000" dirty="0" err="1">
                <a:solidFill>
                  <a:srgbClr val="000000"/>
                </a:solidFill>
              </a:rPr>
              <a:t>quality</a:t>
            </a:r>
            <a:r>
              <a:rPr lang="it-IT" sz="2000" dirty="0">
                <a:solidFill>
                  <a:srgbClr val="000000"/>
                </a:solidFill>
              </a:rPr>
              <a:t> </a:t>
            </a:r>
            <a:r>
              <a:rPr lang="it-IT" sz="2000" dirty="0" err="1">
                <a:solidFill>
                  <a:srgbClr val="000000"/>
                </a:solidFill>
              </a:rPr>
              <a:t>tools</a:t>
            </a:r>
            <a:r>
              <a:rPr lang="it-IT" sz="2000" dirty="0">
                <a:solidFill>
                  <a:srgbClr val="000000"/>
                </a:solidFill>
              </a:rPr>
              <a:t>:</a:t>
            </a:r>
          </a:p>
          <a:p>
            <a:pPr marL="736600" lvl="1" indent="-2794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err="1">
                <a:solidFill>
                  <a:srgbClr val="000000"/>
                </a:solidFill>
              </a:rPr>
              <a:t>What</a:t>
            </a:r>
            <a:r>
              <a:rPr lang="it-IT" dirty="0">
                <a:solidFill>
                  <a:srgbClr val="000000"/>
                </a:solidFill>
              </a:rPr>
              <a:t> do </a:t>
            </a:r>
            <a:r>
              <a:rPr lang="it-IT" dirty="0" err="1">
                <a:solidFill>
                  <a:srgbClr val="000000"/>
                </a:solidFill>
              </a:rPr>
              <a:t>users</a:t>
            </a:r>
            <a:r>
              <a:rPr lang="it-IT" dirty="0">
                <a:solidFill>
                  <a:srgbClr val="000000"/>
                </a:solidFill>
              </a:rPr>
              <a:t> </a:t>
            </a:r>
            <a:r>
              <a:rPr lang="it-IT" dirty="0" err="1">
                <a:solidFill>
                  <a:srgbClr val="000000"/>
                </a:solidFill>
              </a:rPr>
              <a:t>want</a:t>
            </a:r>
            <a:r>
              <a:rPr lang="it-IT" dirty="0">
                <a:solidFill>
                  <a:srgbClr val="000000"/>
                </a:solidFill>
              </a:rPr>
              <a:t>?</a:t>
            </a:r>
          </a:p>
          <a:p>
            <a:pPr marL="736600" lvl="1" indent="-2794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err="1">
                <a:solidFill>
                  <a:srgbClr val="000000"/>
                </a:solidFill>
              </a:rPr>
              <a:t>How</a:t>
            </a:r>
            <a:r>
              <a:rPr lang="it-IT" dirty="0">
                <a:solidFill>
                  <a:srgbClr val="000000"/>
                </a:solidFill>
              </a:rPr>
              <a:t> do </a:t>
            </a:r>
            <a:r>
              <a:rPr lang="it-IT" dirty="0" err="1">
                <a:solidFill>
                  <a:srgbClr val="000000"/>
                </a:solidFill>
              </a:rPr>
              <a:t>users</a:t>
            </a:r>
            <a:r>
              <a:rPr lang="it-IT" dirty="0">
                <a:solidFill>
                  <a:srgbClr val="000000"/>
                </a:solidFill>
              </a:rPr>
              <a:t> </a:t>
            </a:r>
            <a:r>
              <a:rPr lang="it-IT" dirty="0" err="1">
                <a:solidFill>
                  <a:srgbClr val="000000"/>
                </a:solidFill>
              </a:rPr>
              <a:t>behave</a:t>
            </a:r>
            <a:r>
              <a:rPr lang="it-IT" dirty="0">
                <a:solidFill>
                  <a:srgbClr val="000000"/>
                </a:solidFill>
              </a:rPr>
              <a:t>?</a:t>
            </a:r>
          </a:p>
          <a:p>
            <a:pPr marL="736600" lvl="1" indent="-2794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a:solidFill>
                  <a:srgbClr val="000000"/>
                </a:solidFill>
              </a:rPr>
              <a:t>How</a:t>
            </a:r>
            <a:r>
              <a:rPr lang="it-IT" dirty="0">
                <a:solidFill>
                  <a:srgbClr val="000000"/>
                </a:solidFill>
              </a:rPr>
              <a:t> can </a:t>
            </a:r>
            <a:r>
              <a:rPr lang="it-IT" dirty="0" err="1">
                <a:solidFill>
                  <a:srgbClr val="000000"/>
                </a:solidFill>
              </a:rPr>
              <a:t>we</a:t>
            </a:r>
            <a:r>
              <a:rPr lang="it-IT" dirty="0">
                <a:solidFill>
                  <a:srgbClr val="000000"/>
                </a:solidFill>
              </a:rPr>
              <a:t> </a:t>
            </a:r>
            <a:r>
              <a:rPr lang="it-IT" b="1" dirty="0" err="1">
                <a:solidFill>
                  <a:srgbClr val="000000"/>
                </a:solidFill>
              </a:rPr>
              <a:t>understand</a:t>
            </a:r>
            <a:r>
              <a:rPr lang="it-IT" b="1" dirty="0">
                <a:solidFill>
                  <a:srgbClr val="000000"/>
                </a:solidFill>
              </a:rPr>
              <a:t> the </a:t>
            </a:r>
            <a:r>
              <a:rPr lang="it-IT" b="1" dirty="0" err="1">
                <a:solidFill>
                  <a:srgbClr val="000000"/>
                </a:solidFill>
              </a:rPr>
              <a:t>use</a:t>
            </a:r>
            <a:r>
              <a:rPr lang="it-IT" dirty="0">
                <a:solidFill>
                  <a:srgbClr val="000000"/>
                </a:solidFill>
              </a:rPr>
              <a:t> </a:t>
            </a:r>
            <a:r>
              <a:rPr lang="it-IT" dirty="0" err="1">
                <a:solidFill>
                  <a:srgbClr val="000000"/>
                </a:solidFill>
              </a:rPr>
              <a:t>they</a:t>
            </a:r>
            <a:r>
              <a:rPr lang="it-IT" dirty="0">
                <a:solidFill>
                  <a:srgbClr val="000000"/>
                </a:solidFill>
              </a:rPr>
              <a:t> </a:t>
            </a:r>
            <a:r>
              <a:rPr lang="it-IT" dirty="0" err="1">
                <a:solidFill>
                  <a:srgbClr val="000000"/>
                </a:solidFill>
              </a:rPr>
              <a:t>make</a:t>
            </a:r>
            <a:r>
              <a:rPr lang="it-IT" dirty="0">
                <a:solidFill>
                  <a:srgbClr val="000000"/>
                </a:solidFill>
              </a:rPr>
              <a:t> </a:t>
            </a:r>
            <a:r>
              <a:rPr lang="it-IT" dirty="0" err="1">
                <a:solidFill>
                  <a:srgbClr val="000000"/>
                </a:solidFill>
              </a:rPr>
              <a:t>of</a:t>
            </a:r>
            <a:r>
              <a:rPr lang="it-IT" dirty="0">
                <a:solidFill>
                  <a:srgbClr val="000000"/>
                </a:solidFill>
              </a:rPr>
              <a:t> </a:t>
            </a:r>
            <a:r>
              <a:rPr lang="it-IT" dirty="0" err="1">
                <a:solidFill>
                  <a:srgbClr val="000000"/>
                </a:solidFill>
              </a:rPr>
              <a:t>our</a:t>
            </a:r>
            <a:r>
              <a:rPr lang="it-IT" dirty="0">
                <a:solidFill>
                  <a:srgbClr val="000000"/>
                </a:solidFill>
              </a:rPr>
              <a:t> web </a:t>
            </a:r>
            <a:r>
              <a:rPr lang="it-IT" dirty="0" err="1">
                <a:solidFill>
                  <a:srgbClr val="000000"/>
                </a:solidFill>
              </a:rPr>
              <a:t>applications</a:t>
            </a:r>
            <a:r>
              <a:rPr lang="it-IT" dirty="0">
                <a:solidFill>
                  <a:srgbClr val="000000"/>
                </a:solidFill>
              </a:rPr>
              <a:t>?</a:t>
            </a:r>
          </a:p>
          <a:p>
            <a:pPr marL="736600" lvl="1" indent="-2794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solidFill>
                  <a:srgbClr val="000000"/>
                </a:solidFill>
              </a:rPr>
              <a:t>Do </a:t>
            </a:r>
            <a:r>
              <a:rPr lang="it-IT" dirty="0" err="1">
                <a:solidFill>
                  <a:srgbClr val="000000"/>
                </a:solidFill>
              </a:rPr>
              <a:t>effective</a:t>
            </a:r>
            <a:r>
              <a:rPr lang="it-IT" dirty="0">
                <a:solidFill>
                  <a:srgbClr val="000000"/>
                </a:solidFill>
              </a:rPr>
              <a:t> </a:t>
            </a:r>
            <a:r>
              <a:rPr lang="it-IT" dirty="0" err="1">
                <a:solidFill>
                  <a:srgbClr val="000000"/>
                </a:solidFill>
              </a:rPr>
              <a:t>methods</a:t>
            </a:r>
            <a:r>
              <a:rPr lang="it-IT" dirty="0">
                <a:solidFill>
                  <a:srgbClr val="000000"/>
                </a:solidFill>
              </a:rPr>
              <a:t> </a:t>
            </a:r>
            <a:r>
              <a:rPr lang="it-IT" dirty="0" err="1">
                <a:solidFill>
                  <a:srgbClr val="000000"/>
                </a:solidFill>
              </a:rPr>
              <a:t>to</a:t>
            </a:r>
            <a:r>
              <a:rPr lang="it-IT" dirty="0">
                <a:solidFill>
                  <a:srgbClr val="000000"/>
                </a:solidFill>
              </a:rPr>
              <a:t> </a:t>
            </a:r>
            <a:r>
              <a:rPr lang="it-IT" b="1" dirty="0" err="1">
                <a:solidFill>
                  <a:srgbClr val="000000"/>
                </a:solidFill>
              </a:rPr>
              <a:t>ask</a:t>
            </a:r>
            <a:r>
              <a:rPr lang="it-IT" b="1" dirty="0">
                <a:solidFill>
                  <a:srgbClr val="000000"/>
                </a:solidFill>
              </a:rPr>
              <a:t> </a:t>
            </a:r>
            <a:r>
              <a:rPr lang="it-IT" b="1" dirty="0" err="1">
                <a:solidFill>
                  <a:srgbClr val="000000"/>
                </a:solidFill>
              </a:rPr>
              <a:t>users</a:t>
            </a:r>
            <a:r>
              <a:rPr lang="it-IT" dirty="0">
                <a:solidFill>
                  <a:srgbClr val="000000"/>
                </a:solidFill>
              </a:rPr>
              <a:t> </a:t>
            </a:r>
            <a:r>
              <a:rPr lang="it-IT" dirty="0" err="1">
                <a:solidFill>
                  <a:srgbClr val="000000"/>
                </a:solidFill>
              </a:rPr>
              <a:t>about</a:t>
            </a:r>
            <a:r>
              <a:rPr lang="it-IT" dirty="0">
                <a:solidFill>
                  <a:srgbClr val="000000"/>
                </a:solidFill>
              </a:rPr>
              <a:t> </a:t>
            </a:r>
            <a:r>
              <a:rPr lang="it-IT" dirty="0" err="1">
                <a:solidFill>
                  <a:srgbClr val="000000"/>
                </a:solidFill>
              </a:rPr>
              <a:t>their</a:t>
            </a:r>
            <a:r>
              <a:rPr lang="it-IT" dirty="0">
                <a:solidFill>
                  <a:srgbClr val="000000"/>
                </a:solidFill>
              </a:rPr>
              <a:t> </a:t>
            </a:r>
            <a:r>
              <a:rPr lang="it-IT" dirty="0" err="1">
                <a:solidFill>
                  <a:srgbClr val="000000"/>
                </a:solidFill>
              </a:rPr>
              <a:t>expectations</a:t>
            </a:r>
            <a:r>
              <a:rPr lang="it-IT" dirty="0">
                <a:solidFill>
                  <a:srgbClr val="000000"/>
                </a:solidFill>
              </a:rPr>
              <a:t> (</a:t>
            </a:r>
            <a:r>
              <a:rPr lang="it-IT" dirty="0" err="1">
                <a:solidFill>
                  <a:srgbClr val="000000"/>
                </a:solidFill>
              </a:rPr>
              <a:t>before</a:t>
            </a:r>
            <a:r>
              <a:rPr lang="it-IT" dirty="0">
                <a:solidFill>
                  <a:srgbClr val="000000"/>
                </a:solidFill>
              </a:rPr>
              <a:t>) and </a:t>
            </a:r>
            <a:r>
              <a:rPr lang="it-IT" dirty="0" err="1">
                <a:solidFill>
                  <a:srgbClr val="000000"/>
                </a:solidFill>
              </a:rPr>
              <a:t>their</a:t>
            </a:r>
            <a:r>
              <a:rPr lang="it-IT" dirty="0">
                <a:solidFill>
                  <a:srgbClr val="000000"/>
                </a:solidFill>
              </a:rPr>
              <a:t> </a:t>
            </a:r>
            <a:r>
              <a:rPr lang="it-IT" dirty="0" err="1">
                <a:solidFill>
                  <a:srgbClr val="000000"/>
                </a:solidFill>
              </a:rPr>
              <a:t>degree</a:t>
            </a:r>
            <a:r>
              <a:rPr lang="it-IT" dirty="0">
                <a:solidFill>
                  <a:srgbClr val="000000"/>
                </a:solidFill>
              </a:rPr>
              <a:t> </a:t>
            </a:r>
            <a:r>
              <a:rPr lang="it-IT" dirty="0" err="1">
                <a:solidFill>
                  <a:srgbClr val="000000"/>
                </a:solidFill>
              </a:rPr>
              <a:t>of</a:t>
            </a:r>
            <a:r>
              <a:rPr lang="it-IT" dirty="0">
                <a:solidFill>
                  <a:srgbClr val="000000"/>
                </a:solidFill>
              </a:rPr>
              <a:t> </a:t>
            </a:r>
            <a:r>
              <a:rPr lang="it-IT" dirty="0" err="1">
                <a:solidFill>
                  <a:srgbClr val="000000"/>
                </a:solidFill>
              </a:rPr>
              <a:t>satisfaction</a:t>
            </a:r>
            <a:r>
              <a:rPr lang="it-IT" dirty="0">
                <a:solidFill>
                  <a:srgbClr val="000000"/>
                </a:solidFill>
              </a:rPr>
              <a:t> (</a:t>
            </a:r>
            <a:r>
              <a:rPr lang="it-IT" dirty="0" err="1">
                <a:solidFill>
                  <a:srgbClr val="000000"/>
                </a:solidFill>
              </a:rPr>
              <a:t>after</a:t>
            </a:r>
            <a:r>
              <a:rPr lang="it-IT" dirty="0">
                <a:solidFill>
                  <a:srgbClr val="000000"/>
                </a:solidFill>
              </a:rPr>
              <a:t>) </a:t>
            </a:r>
            <a:r>
              <a:rPr lang="it-IT" dirty="0" err="1">
                <a:solidFill>
                  <a:srgbClr val="000000"/>
                </a:solidFill>
              </a:rPr>
              <a:t>exist</a:t>
            </a:r>
            <a:r>
              <a:rPr lang="it-IT" dirty="0">
                <a:solidFill>
                  <a:srgbClr val="000000"/>
                </a:solidFill>
              </a:rPr>
              <a:t>?</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rPr>
              <a:t>The </a:t>
            </a:r>
            <a:r>
              <a:rPr lang="it-IT" sz="2000" b="1" dirty="0" err="1">
                <a:solidFill>
                  <a:srgbClr val="000000"/>
                </a:solidFill>
              </a:rPr>
              <a:t>handbook</a:t>
            </a:r>
            <a:r>
              <a:rPr lang="it-IT" sz="2000" dirty="0">
                <a:solidFill>
                  <a:srgbClr val="000000"/>
                </a:solidFill>
              </a:rPr>
              <a:t> </a:t>
            </a:r>
            <a:r>
              <a:rPr lang="it-IT" sz="2000" b="1" dirty="0">
                <a:solidFill>
                  <a:srgbClr val="000000"/>
                </a:solidFill>
              </a:rPr>
              <a:t>target </a:t>
            </a:r>
            <a:r>
              <a:rPr lang="it-IT" sz="2000" b="1" dirty="0" err="1">
                <a:solidFill>
                  <a:srgbClr val="000000"/>
                </a:solidFill>
              </a:rPr>
              <a:t>readers</a:t>
            </a:r>
            <a:r>
              <a:rPr lang="it-IT" sz="2000" b="1" dirty="0">
                <a:solidFill>
                  <a:srgbClr val="000000"/>
                </a:solidFill>
              </a:rPr>
              <a:t> </a:t>
            </a:r>
            <a:r>
              <a:rPr lang="it-IT" sz="2000" dirty="0">
                <a:solidFill>
                  <a:srgbClr val="000000"/>
                </a:solidFill>
              </a:rPr>
              <a:t> are </a:t>
            </a:r>
            <a:r>
              <a:rPr lang="it-IT" sz="2000" dirty="0" err="1">
                <a:solidFill>
                  <a:srgbClr val="000000"/>
                </a:solidFill>
              </a:rPr>
              <a:t>all</a:t>
            </a:r>
            <a:r>
              <a:rPr lang="it-IT" sz="2000" dirty="0">
                <a:solidFill>
                  <a:srgbClr val="000000"/>
                </a:solidFill>
              </a:rPr>
              <a:t> the cultural </a:t>
            </a:r>
            <a:r>
              <a:rPr lang="it-IT" sz="2000" dirty="0" err="1">
                <a:solidFill>
                  <a:srgbClr val="000000"/>
                </a:solidFill>
              </a:rPr>
              <a:t>subjects</a:t>
            </a:r>
            <a:r>
              <a:rPr lang="it-IT" sz="2000" dirty="0">
                <a:solidFill>
                  <a:srgbClr val="000000"/>
                </a:solidFill>
              </a:rPr>
              <a:t> and </a:t>
            </a:r>
            <a:r>
              <a:rPr lang="it-IT" sz="2000" dirty="0" err="1">
                <a:solidFill>
                  <a:srgbClr val="000000"/>
                </a:solidFill>
              </a:rPr>
              <a:t>projects</a:t>
            </a:r>
            <a:r>
              <a:rPr lang="it-IT" sz="2000" dirty="0">
                <a:solidFill>
                  <a:srgbClr val="000000"/>
                </a:solidFill>
              </a:rPr>
              <a:t> </a:t>
            </a:r>
            <a:r>
              <a:rPr lang="it-IT" sz="2000" dirty="0" err="1">
                <a:solidFill>
                  <a:srgbClr val="000000"/>
                </a:solidFill>
              </a:rPr>
              <a:t>concerned</a:t>
            </a:r>
            <a:r>
              <a:rPr lang="it-IT" sz="2000" dirty="0">
                <a:solidFill>
                  <a:srgbClr val="000000"/>
                </a:solidFill>
              </a:rPr>
              <a:t> </a:t>
            </a:r>
            <a:r>
              <a:rPr lang="it-IT" sz="2000" dirty="0" err="1">
                <a:solidFill>
                  <a:srgbClr val="000000"/>
                </a:solidFill>
              </a:rPr>
              <a:t>with</a:t>
            </a:r>
            <a:r>
              <a:rPr lang="it-IT" sz="2000" dirty="0">
                <a:solidFill>
                  <a:srgbClr val="000000"/>
                </a:solidFill>
              </a:rPr>
              <a:t> </a:t>
            </a:r>
            <a:r>
              <a:rPr lang="it-IT" sz="2000" dirty="0" err="1">
                <a:solidFill>
                  <a:srgbClr val="000000"/>
                </a:solidFill>
              </a:rPr>
              <a:t>tangible</a:t>
            </a:r>
            <a:r>
              <a:rPr lang="it-IT" sz="2000" dirty="0">
                <a:solidFill>
                  <a:srgbClr val="000000"/>
                </a:solidFill>
              </a:rPr>
              <a:t> and </a:t>
            </a:r>
            <a:r>
              <a:rPr lang="it-IT" sz="2000" dirty="0" err="1">
                <a:solidFill>
                  <a:srgbClr val="000000"/>
                </a:solidFill>
              </a:rPr>
              <a:t>intangible</a:t>
            </a:r>
            <a:r>
              <a:rPr lang="it-IT" sz="2000" dirty="0">
                <a:solidFill>
                  <a:srgbClr val="000000"/>
                </a:solidFill>
              </a:rPr>
              <a:t> cultural </a:t>
            </a:r>
            <a:r>
              <a:rPr lang="it-IT" sz="2000" dirty="0" err="1">
                <a:solidFill>
                  <a:srgbClr val="000000"/>
                </a:solidFill>
              </a:rPr>
              <a:t>heritage</a:t>
            </a:r>
            <a:r>
              <a:rPr lang="it-IT" sz="2000" dirty="0">
                <a:solidFill>
                  <a:srgbClr val="000000"/>
                </a:solidFill>
              </a:rPr>
              <a:t>, planning </a:t>
            </a:r>
            <a:r>
              <a:rPr lang="it-IT" sz="2000" dirty="0" err="1">
                <a:solidFill>
                  <a:srgbClr val="000000"/>
                </a:solidFill>
              </a:rPr>
              <a:t>to</a:t>
            </a:r>
            <a:r>
              <a:rPr lang="it-IT" sz="2000" dirty="0">
                <a:solidFill>
                  <a:srgbClr val="000000"/>
                </a:solidFill>
              </a:rPr>
              <a:t> </a:t>
            </a:r>
            <a:r>
              <a:rPr lang="it-IT" sz="2000" dirty="0" err="1">
                <a:solidFill>
                  <a:srgbClr val="000000"/>
                </a:solidFill>
              </a:rPr>
              <a:t>develop</a:t>
            </a:r>
            <a:r>
              <a:rPr lang="it-IT" sz="2000" dirty="0">
                <a:solidFill>
                  <a:srgbClr val="000000"/>
                </a:solidFill>
              </a:rPr>
              <a:t> </a:t>
            </a:r>
            <a:r>
              <a:rPr lang="it-IT" sz="2000" dirty="0" err="1">
                <a:solidFill>
                  <a:srgbClr val="000000"/>
                </a:solidFill>
              </a:rPr>
              <a:t>new</a:t>
            </a:r>
            <a:r>
              <a:rPr lang="it-IT" sz="2000" dirty="0">
                <a:solidFill>
                  <a:srgbClr val="000000"/>
                </a:solidFill>
              </a:rPr>
              <a:t> web </a:t>
            </a:r>
            <a:r>
              <a:rPr lang="it-IT" sz="2000" dirty="0" err="1">
                <a:solidFill>
                  <a:srgbClr val="000000"/>
                </a:solidFill>
              </a:rPr>
              <a:t>applications</a:t>
            </a:r>
            <a:r>
              <a:rPr lang="it-IT" sz="2000" dirty="0">
                <a:solidFill>
                  <a:srgbClr val="000000"/>
                </a:solidFill>
              </a:rPr>
              <a:t> or </a:t>
            </a:r>
            <a:r>
              <a:rPr lang="it-IT" sz="2000" dirty="0" err="1">
                <a:solidFill>
                  <a:srgbClr val="000000"/>
                </a:solidFill>
              </a:rPr>
              <a:t>to</a:t>
            </a:r>
            <a:r>
              <a:rPr lang="it-IT" sz="2000" dirty="0">
                <a:solidFill>
                  <a:srgbClr val="000000"/>
                </a:solidFill>
              </a:rPr>
              <a:t> update and </a:t>
            </a:r>
            <a:r>
              <a:rPr lang="it-IT" sz="2000" dirty="0" err="1">
                <a:solidFill>
                  <a:srgbClr val="000000"/>
                </a:solidFill>
              </a:rPr>
              <a:t>improve</a:t>
            </a:r>
            <a:r>
              <a:rPr lang="it-IT" sz="2000" dirty="0">
                <a:solidFill>
                  <a:srgbClr val="000000"/>
                </a:solidFill>
              </a:rPr>
              <a:t> </a:t>
            </a:r>
            <a:r>
              <a:rPr lang="it-IT" sz="2000" dirty="0" err="1">
                <a:solidFill>
                  <a:srgbClr val="000000"/>
                </a:solidFill>
              </a:rPr>
              <a:t>their</a:t>
            </a:r>
            <a:r>
              <a:rPr lang="it-IT" sz="2000" dirty="0">
                <a:solidFill>
                  <a:srgbClr val="000000"/>
                </a:solidFill>
              </a:rPr>
              <a:t> </a:t>
            </a:r>
            <a:r>
              <a:rPr lang="it-IT" sz="2000" dirty="0" err="1">
                <a:solidFill>
                  <a:srgbClr val="000000"/>
                </a:solidFill>
              </a:rPr>
              <a:t>existing</a:t>
            </a:r>
            <a:r>
              <a:rPr lang="it-IT" sz="2000" dirty="0">
                <a:solidFill>
                  <a:srgbClr val="000000"/>
                </a:solidFill>
              </a:rPr>
              <a:t> </a:t>
            </a:r>
            <a:r>
              <a:rPr lang="it-IT" sz="2000" dirty="0" err="1">
                <a:solidFill>
                  <a:srgbClr val="000000"/>
                </a:solidFill>
              </a:rPr>
              <a:t>applications</a:t>
            </a:r>
            <a:r>
              <a:rPr lang="it-IT" sz="2000" dirty="0">
                <a:solidFill>
                  <a:srgbClr val="000000"/>
                </a:solidFill>
              </a:rPr>
              <a:t>, </a:t>
            </a:r>
            <a:r>
              <a:rPr lang="it-IT" sz="2000" dirty="0" err="1">
                <a:solidFill>
                  <a:srgbClr val="000000"/>
                </a:solidFill>
              </a:rPr>
              <a:t>taking</a:t>
            </a:r>
            <a:r>
              <a:rPr lang="it-IT" sz="2000" dirty="0">
                <a:solidFill>
                  <a:srgbClr val="000000"/>
                </a:solidFill>
              </a:rPr>
              <a:t> </a:t>
            </a:r>
            <a:r>
              <a:rPr lang="it-IT" sz="2000" dirty="0" err="1">
                <a:solidFill>
                  <a:srgbClr val="000000"/>
                </a:solidFill>
              </a:rPr>
              <a:t>into</a:t>
            </a:r>
            <a:r>
              <a:rPr lang="it-IT" sz="2000" dirty="0">
                <a:solidFill>
                  <a:srgbClr val="000000"/>
                </a:solidFill>
              </a:rPr>
              <a:t> </a:t>
            </a:r>
            <a:r>
              <a:rPr lang="it-IT" sz="2000" dirty="0" err="1">
                <a:solidFill>
                  <a:srgbClr val="000000"/>
                </a:solidFill>
              </a:rPr>
              <a:t>serious</a:t>
            </a:r>
            <a:r>
              <a:rPr lang="it-IT" sz="2000" dirty="0">
                <a:solidFill>
                  <a:srgbClr val="000000"/>
                </a:solidFill>
              </a:rPr>
              <a:t> account the </a:t>
            </a:r>
            <a:r>
              <a:rPr lang="it-IT" sz="2000" dirty="0" err="1">
                <a:solidFill>
                  <a:srgbClr val="000000"/>
                </a:solidFill>
              </a:rPr>
              <a:t>users</a:t>
            </a:r>
            <a:r>
              <a:rPr lang="it-IT" sz="2000" dirty="0">
                <a:solidFill>
                  <a:srgbClr val="000000"/>
                </a:solidFill>
              </a:rPr>
              <a:t> </a:t>
            </a:r>
            <a:r>
              <a:rPr lang="it-IT" sz="2000" dirty="0" err="1">
                <a:solidFill>
                  <a:srgbClr val="000000"/>
                </a:solidFill>
              </a:rPr>
              <a:t>point</a:t>
            </a:r>
            <a:r>
              <a:rPr lang="it-IT" sz="2000" dirty="0">
                <a:solidFill>
                  <a:srgbClr val="000000"/>
                </a:solidFill>
              </a:rPr>
              <a:t> </a:t>
            </a:r>
            <a:r>
              <a:rPr lang="it-IT" sz="2000" dirty="0" err="1">
                <a:solidFill>
                  <a:srgbClr val="000000"/>
                </a:solidFill>
              </a:rPr>
              <a:t>of</a:t>
            </a:r>
            <a:r>
              <a:rPr lang="it-IT" sz="2000" dirty="0">
                <a:solidFill>
                  <a:srgbClr val="000000"/>
                </a:solidFill>
              </a:rPr>
              <a:t> </a:t>
            </a:r>
            <a:r>
              <a:rPr lang="it-IT" sz="2000" dirty="0" err="1">
                <a:solidFill>
                  <a:srgbClr val="000000"/>
                </a:solidFill>
              </a:rPr>
              <a:t>view</a:t>
            </a:r>
            <a:r>
              <a:rPr lang="it-IT" sz="2000" dirty="0">
                <a:solidFill>
                  <a:srgbClr val="000000"/>
                </a:solidFill>
              </a:rPr>
              <a:t>.</a:t>
            </a:r>
          </a:p>
        </p:txBody>
      </p:sp>
      <p:sp>
        <p:nvSpPr>
          <p:cNvPr id="13316" name="AutoShape 4"/>
          <p:cNvSpPr>
            <a:spLocks noChangeArrowheads="1"/>
          </p:cNvSpPr>
          <p:nvPr/>
        </p:nvSpPr>
        <p:spPr bwMode="auto">
          <a:xfrm>
            <a:off x="6934200" y="77788"/>
            <a:ext cx="1851025" cy="1182687"/>
          </a:xfrm>
          <a:prstGeom prst="roundRect">
            <a:avLst>
              <a:gd name="adj" fmla="val 134"/>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idx="10"/>
          </p:nvPr>
        </p:nvSpPr>
        <p:spPr/>
        <p:txBody>
          <a:bodyPr/>
          <a:lstStyle/>
          <a:p>
            <a:fld id="{74514AAC-9DCF-43E6-8052-CF444AC215D1}" type="slidenum">
              <a:rPr lang="it-IT"/>
              <a:pPr/>
              <a:t>6</a:t>
            </a:fld>
            <a:r>
              <a:rPr lang="it-IT"/>
              <a:t>/</a:t>
            </a:r>
            <a:br>
              <a:rPr lang="it-IT"/>
            </a:br>
            <a:r>
              <a:rPr lang="it-IT"/>
              <a:t>33</a:t>
            </a:r>
          </a:p>
        </p:txBody>
      </p:sp>
      <p:sp>
        <p:nvSpPr>
          <p:cNvPr id="14337" name="Rectangle 1"/>
          <p:cNvSpPr>
            <a:spLocks noChangeArrowheads="1"/>
          </p:cNvSpPr>
          <p:nvPr/>
        </p:nvSpPr>
        <p:spPr bwMode="auto">
          <a:xfrm>
            <a:off x="357188" y="0"/>
            <a:ext cx="7796212" cy="1800225"/>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600">
                <a:solidFill>
                  <a:srgbClr val="000080"/>
                </a:solidFill>
              </a:rPr>
              <a:t>Handbook on Cultural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600">
                <a:solidFill>
                  <a:srgbClr val="000080"/>
                </a:solidFill>
              </a:rPr>
              <a:t>Web User Interaction</a:t>
            </a:r>
          </a:p>
        </p:txBody>
      </p:sp>
      <p:sp>
        <p:nvSpPr>
          <p:cNvPr id="14338" name="Rectangle 2"/>
          <p:cNvSpPr>
            <a:spLocks noChangeArrowheads="1"/>
          </p:cNvSpPr>
          <p:nvPr/>
        </p:nvSpPr>
        <p:spPr bwMode="auto">
          <a:xfrm>
            <a:off x="457200" y="2249488"/>
            <a:ext cx="7391400" cy="4324350"/>
          </a:xfrm>
          <a:prstGeom prst="rect">
            <a:avLst/>
          </a:prstGeom>
          <a:noFill/>
          <a:ln w="9525">
            <a:noFill/>
            <a:round/>
            <a:headEnd/>
            <a:tailEnd/>
          </a:ln>
          <a:effectLst/>
        </p:spPr>
        <p:txBody>
          <a:bodyPr wrap="none" anchor="ctr"/>
          <a:lstStyle/>
          <a:p>
            <a:endParaRPr lang="it-IT"/>
          </a:p>
        </p:txBody>
      </p:sp>
      <p:sp>
        <p:nvSpPr>
          <p:cNvPr id="14339" name="Rectangle 3"/>
          <p:cNvSpPr>
            <a:spLocks noChangeArrowheads="1"/>
          </p:cNvSpPr>
          <p:nvPr/>
        </p:nvSpPr>
        <p:spPr bwMode="auto">
          <a:xfrm>
            <a:off x="179388" y="1979613"/>
            <a:ext cx="8461375" cy="4594225"/>
          </a:xfrm>
          <a:prstGeom prst="rect">
            <a:avLst/>
          </a:prstGeom>
          <a:noFill/>
          <a:ln w="9525">
            <a:noFill/>
            <a:round/>
            <a:headEnd/>
            <a:tailEnd/>
          </a:ln>
          <a:effectLst/>
        </p:spPr>
        <p:txBody>
          <a:bodyPr lIns="90000" tIns="46800" rIns="90000" bIns="46800"/>
          <a:lstStyle/>
          <a:p>
            <a:pPr>
              <a:spcAft>
                <a:spcPts val="575"/>
              </a:spcAft>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   Freely readble and downloadable </a:t>
            </a:r>
          </a:p>
          <a:p>
            <a:pPr>
              <a:spcAft>
                <a:spcPts val="575"/>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      (under a Creative Commons Attribution Non-Commercial </a:t>
            </a:r>
          </a:p>
          <a:p>
            <a:pPr>
              <a:spcAft>
                <a:spcPts val="575"/>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       Share Alike 2.5 (by-nc-sa) License)‏</a:t>
            </a:r>
          </a:p>
          <a:p>
            <a:pPr>
              <a:spcAft>
                <a:spcPts val="575"/>
              </a:spcAft>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   Printed, XHTML and PDF versions</a:t>
            </a:r>
          </a:p>
          <a:p>
            <a:pPr>
              <a:spcAft>
                <a:spcPts val="575"/>
              </a:spcAft>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   Engish (2008) and Italian (2009) versions</a:t>
            </a:r>
          </a:p>
          <a:p>
            <a:pPr>
              <a:spcAft>
                <a:spcPts val="575"/>
              </a:spcAft>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   Ready to be translated/adapted (same license)‏</a:t>
            </a:r>
          </a:p>
          <a:p>
            <a:pPr>
              <a:spcAft>
                <a:spcPts val="575"/>
              </a:spcAft>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   Applied on </a:t>
            </a:r>
            <a:r>
              <a:rPr lang="en-GB" sz="2400" i="1">
                <a:solidFill>
                  <a:srgbClr val="000000"/>
                </a:solidFill>
              </a:rPr>
              <a:t>Culturaitalia </a:t>
            </a:r>
            <a:r>
              <a:rPr lang="en-GB" sz="2400">
                <a:solidFill>
                  <a:srgbClr val="000000"/>
                </a:solidFill>
              </a:rPr>
              <a:t>(online questionnaire) </a:t>
            </a:r>
          </a:p>
          <a:p>
            <a:pPr>
              <a:spcAft>
                <a:spcPts val="575"/>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     and AIB-WEB (see further)‏</a:t>
            </a:r>
          </a:p>
          <a:p>
            <a:pPr>
              <a:spcAft>
                <a:spcPts val="575"/>
              </a:spcAft>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rPr>
              <a:t>   See: </a:t>
            </a:r>
            <a:r>
              <a:rPr lang="en-GB" sz="2000" u="sng">
                <a:solidFill>
                  <a:srgbClr val="000080"/>
                </a:solidFill>
              </a:rPr>
              <a:t>http://www.minervaeurope.org/publications/handbookwebusers.htm</a:t>
            </a:r>
            <a:r>
              <a:rPr lang="en-GB" sz="2000">
                <a:solidFill>
                  <a:srgbClr val="000080"/>
                </a:solidFill>
              </a:rPr>
              <a:t> </a:t>
            </a:r>
          </a:p>
        </p:txBody>
      </p:sp>
      <p:sp>
        <p:nvSpPr>
          <p:cNvPr id="14340" name="AutoShape 4"/>
          <p:cNvSpPr>
            <a:spLocks noChangeArrowheads="1"/>
          </p:cNvSpPr>
          <p:nvPr/>
        </p:nvSpPr>
        <p:spPr bwMode="auto">
          <a:xfrm>
            <a:off x="6934200" y="77788"/>
            <a:ext cx="1851025" cy="1182687"/>
          </a:xfrm>
          <a:prstGeom prst="roundRect">
            <a:avLst>
              <a:gd name="adj" fmla="val 134"/>
            </a:avLst>
          </a:prstGeom>
          <a:noFill/>
          <a:ln w="36000">
            <a:solidFill>
              <a:srgbClr val="DC2300"/>
            </a:solidFill>
            <a:miter lim="800000"/>
            <a:headEnd/>
            <a:tailEnd/>
          </a:ln>
          <a:effectLst/>
        </p:spPr>
        <p:txBody>
          <a:bodyPr wrap="none" anchor="ctr"/>
          <a:lstStyle/>
          <a:p>
            <a:endParaRPr lang="it-IT"/>
          </a:p>
        </p:txBody>
      </p:sp>
      <p:pic>
        <p:nvPicPr>
          <p:cNvPr id="14341" name="Picture 5"/>
          <p:cNvPicPr>
            <a:picLocks noChangeAspect="1" noChangeArrowheads="1"/>
          </p:cNvPicPr>
          <p:nvPr/>
        </p:nvPicPr>
        <p:blipFill>
          <a:blip r:embed="rId3" cstate="print"/>
          <a:srcRect/>
          <a:stretch>
            <a:fillRect/>
          </a:stretch>
        </p:blipFill>
        <p:spPr bwMode="auto">
          <a:xfrm>
            <a:off x="4895850" y="2808288"/>
            <a:ext cx="838200" cy="295275"/>
          </a:xfrm>
          <a:prstGeom prst="rect">
            <a:avLst/>
          </a:prstGeom>
          <a:noFill/>
          <a:ln w="9525">
            <a:noFill/>
            <a:round/>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idx="10"/>
          </p:nvPr>
        </p:nvSpPr>
        <p:spPr/>
        <p:txBody>
          <a:bodyPr/>
          <a:lstStyle/>
          <a:p>
            <a:fld id="{EDAEBE23-D2E7-4EB6-9088-EE63C70D0799}" type="slidenum">
              <a:rPr lang="it-IT"/>
              <a:pPr/>
              <a:t>7</a:t>
            </a:fld>
            <a:r>
              <a:rPr lang="it-IT"/>
              <a:t>/</a:t>
            </a:r>
            <a:br>
              <a:rPr lang="it-IT"/>
            </a:br>
            <a:r>
              <a:rPr lang="it-IT"/>
              <a:t>33</a:t>
            </a:r>
          </a:p>
        </p:txBody>
      </p:sp>
      <p:sp>
        <p:nvSpPr>
          <p:cNvPr id="15361" name="Rectangle 1"/>
          <p:cNvSpPr>
            <a:spLocks noChangeArrowheads="1"/>
          </p:cNvSpPr>
          <p:nvPr/>
        </p:nvSpPr>
        <p:spPr bwMode="auto">
          <a:xfrm>
            <a:off x="304800" y="228600"/>
            <a:ext cx="8229600" cy="106680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What are our challenges?</a:t>
            </a:r>
          </a:p>
        </p:txBody>
      </p:sp>
      <p:sp>
        <p:nvSpPr>
          <p:cNvPr id="15362" name="Rectangle 2"/>
          <p:cNvSpPr>
            <a:spLocks noChangeArrowheads="1"/>
          </p:cNvSpPr>
          <p:nvPr/>
        </p:nvSpPr>
        <p:spPr bwMode="auto">
          <a:xfrm>
            <a:off x="179388" y="1619250"/>
            <a:ext cx="7199312" cy="4860925"/>
          </a:xfrm>
          <a:prstGeom prst="rect">
            <a:avLst/>
          </a:prstGeom>
          <a:noFill/>
          <a:ln w="9525">
            <a:noFill/>
            <a:round/>
            <a:headEnd/>
            <a:tailEnd/>
          </a:ln>
          <a:effectLst/>
        </p:spPr>
        <p:txBody>
          <a:bodyPr lIns="90000" tIns="46800" rIns="90000" bIns="46800"/>
          <a:lstStyle/>
          <a:p>
            <a:pPr marL="357188" indent="-255588">
              <a:spcBef>
                <a:spcPts val="800"/>
              </a:spcBef>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Human behaviour is difficult to study: under observation it changes.</a:t>
            </a:r>
          </a:p>
          <a:p>
            <a:pPr marL="357188" indent="-255588">
              <a:spcBef>
                <a:spcPts val="800"/>
              </a:spcBef>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Multiple methodologies – difficult to choose.</a:t>
            </a:r>
          </a:p>
          <a:p>
            <a:pPr marL="357188" indent="-255588">
              <a:spcBef>
                <a:spcPts val="800"/>
              </a:spcBef>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Time consuming and expensive.</a:t>
            </a:r>
          </a:p>
          <a:p>
            <a:pPr marL="357188" indent="-255588">
              <a:spcBef>
                <a:spcPts val="800"/>
              </a:spcBef>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Requires experienced facilitators/analysts.</a:t>
            </a:r>
          </a:p>
          <a:p>
            <a:pPr marL="357188" indent="-255588">
              <a:spcBef>
                <a:spcPts val="800"/>
              </a:spcBef>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Lack of coordination means multiple smaller studies are done but there is no benchmarking in this area (yet).</a:t>
            </a:r>
          </a:p>
          <a:p>
            <a:pPr marL="357188" indent="-255588">
              <a:spcBef>
                <a:spcPts val="800"/>
              </a:spcBef>
              <a:buFont typeface="Wingdings" charset="2"/>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400">
                <a:solidFill>
                  <a:srgbClr val="000000"/>
                </a:solidFill>
              </a:rPr>
              <a:t>Connected to evaluation of QUALITY of websites – which is far from consensus.</a:t>
            </a:r>
          </a:p>
          <a:p>
            <a:pPr marL="357188" indent="-255588">
              <a:spcBef>
                <a:spcPts val="8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it-IT" sz="2400">
              <a:solidFill>
                <a:srgbClr val="000000"/>
              </a:solidFill>
            </a:endParaRPr>
          </a:p>
        </p:txBody>
      </p:sp>
      <p:sp>
        <p:nvSpPr>
          <p:cNvPr id="15363" name="AutoShape 3"/>
          <p:cNvSpPr>
            <a:spLocks noChangeArrowheads="1"/>
          </p:cNvSpPr>
          <p:nvPr/>
        </p:nvSpPr>
        <p:spPr bwMode="auto">
          <a:xfrm>
            <a:off x="6934200" y="77788"/>
            <a:ext cx="1851025" cy="1182687"/>
          </a:xfrm>
          <a:prstGeom prst="roundRect">
            <a:avLst>
              <a:gd name="adj" fmla="val 134"/>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idx="10"/>
          </p:nvPr>
        </p:nvSpPr>
        <p:spPr/>
        <p:txBody>
          <a:bodyPr/>
          <a:lstStyle/>
          <a:p>
            <a:fld id="{3C3464FC-16CA-40E2-9D37-310A7F04C982}" type="slidenum">
              <a:rPr lang="it-IT"/>
              <a:pPr/>
              <a:t>8</a:t>
            </a:fld>
            <a:r>
              <a:rPr lang="it-IT"/>
              <a:t>/</a:t>
            </a:r>
            <a:br>
              <a:rPr lang="it-IT"/>
            </a:br>
            <a:r>
              <a:rPr lang="it-IT"/>
              <a:t>33</a:t>
            </a:r>
          </a:p>
        </p:txBody>
      </p:sp>
      <p:sp>
        <p:nvSpPr>
          <p:cNvPr id="16385" name="Rectangle 1"/>
          <p:cNvSpPr>
            <a:spLocks noChangeArrowheads="1"/>
          </p:cNvSpPr>
          <p:nvPr/>
        </p:nvSpPr>
        <p:spPr bwMode="auto">
          <a:xfrm>
            <a:off x="381000" y="539750"/>
            <a:ext cx="8229600" cy="1441450"/>
          </a:xfrm>
          <a:prstGeom prst="rect">
            <a:avLst/>
          </a:prstGeom>
          <a:noFill/>
          <a:ln w="9525">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This presentation: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a:solidFill>
                  <a:srgbClr val="000080"/>
                </a:solidFill>
              </a:rPr>
              <a:t>2 case studies</a:t>
            </a:r>
          </a:p>
        </p:txBody>
      </p:sp>
      <p:sp>
        <p:nvSpPr>
          <p:cNvPr id="16386" name="Rectangle 2"/>
          <p:cNvSpPr>
            <a:spLocks noChangeArrowheads="1"/>
          </p:cNvSpPr>
          <p:nvPr/>
        </p:nvSpPr>
        <p:spPr bwMode="auto">
          <a:xfrm>
            <a:off x="304800" y="1981200"/>
            <a:ext cx="7467600" cy="4648200"/>
          </a:xfrm>
          <a:prstGeom prst="rect">
            <a:avLst/>
          </a:prstGeom>
          <a:noFill/>
          <a:ln w="9525">
            <a:noFill/>
            <a:round/>
            <a:headEnd/>
            <a:tailEnd/>
          </a:ln>
          <a:effectLst/>
        </p:spPr>
        <p:txBody>
          <a:bodyPr lIns="90000" tIns="46800" rIns="90000" bIns="46800"/>
          <a:lstStyle/>
          <a:p>
            <a:pPr marL="357188" indent="-255588">
              <a:lnSpc>
                <a:spcPct val="150000"/>
              </a:lnSpc>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What were the aims? </a:t>
            </a:r>
          </a:p>
          <a:p>
            <a:pPr marL="357188" indent="-255588">
              <a:lnSpc>
                <a:spcPct val="150000"/>
              </a:lnSpc>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What methods were selected? </a:t>
            </a:r>
          </a:p>
          <a:p>
            <a:pPr marL="357188" indent="-255588">
              <a:lnSpc>
                <a:spcPct val="150000"/>
              </a:lnSpc>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How they were applied?</a:t>
            </a:r>
          </a:p>
          <a:p>
            <a:pPr marL="357188" indent="-255588">
              <a:lnSpc>
                <a:spcPct val="150000"/>
              </a:lnSpc>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What were the difficulties/lessons learnt?</a:t>
            </a:r>
          </a:p>
          <a:p>
            <a:pPr marL="357188" indent="-255588">
              <a:lnSpc>
                <a:spcPct val="150000"/>
              </a:lnSpc>
              <a:spcBef>
                <a:spcPts val="300"/>
              </a:spcBef>
              <a:buClr>
                <a:srgbClr val="B292CA"/>
              </a:buClr>
              <a:buFont typeface="Georgia" pitchFamily="16" charset="0"/>
              <a:buChar char="•"/>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r>
              <a:rPr lang="it-IT" sz="2800">
                <a:solidFill>
                  <a:srgbClr val="000000"/>
                </a:solidFill>
              </a:rPr>
              <a:t>What were the outcomes? </a:t>
            </a:r>
          </a:p>
          <a:p>
            <a:pPr marL="357188" indent="-255588">
              <a:lnSpc>
                <a:spcPct val="200000"/>
              </a:lnSpc>
              <a:spcBef>
                <a:spcPts val="300"/>
              </a:spcBef>
              <a:buClrTx/>
              <a:buSzTx/>
              <a:buFontTx/>
              <a:buNone/>
              <a:tabLst>
                <a:tab pos="357188" algn="l"/>
                <a:tab pos="804863" algn="l"/>
                <a:tab pos="1254125" algn="l"/>
                <a:tab pos="1703388" algn="l"/>
                <a:tab pos="2152650" algn="l"/>
                <a:tab pos="2601913" algn="l"/>
                <a:tab pos="3051175" algn="l"/>
                <a:tab pos="3500438" algn="l"/>
                <a:tab pos="3949700" algn="l"/>
                <a:tab pos="4398963" algn="l"/>
                <a:tab pos="4848225" algn="l"/>
                <a:tab pos="5297488" algn="l"/>
                <a:tab pos="5746750" algn="l"/>
                <a:tab pos="6196013" algn="l"/>
                <a:tab pos="6645275" algn="l"/>
                <a:tab pos="7094538" algn="l"/>
                <a:tab pos="7543800" algn="l"/>
                <a:tab pos="7993063" algn="l"/>
                <a:tab pos="8442325" algn="l"/>
                <a:tab pos="8891588" algn="l"/>
                <a:tab pos="9340850" algn="l"/>
              </a:tabLst>
            </a:pPr>
            <a:endParaRPr lang="it-IT" sz="2800">
              <a:solidFill>
                <a:srgbClr val="000000"/>
              </a:solidFill>
            </a:endParaRPr>
          </a:p>
        </p:txBody>
      </p:sp>
      <p:sp>
        <p:nvSpPr>
          <p:cNvPr id="16387" name="AutoShape 3"/>
          <p:cNvSpPr>
            <a:spLocks noChangeArrowheads="1"/>
          </p:cNvSpPr>
          <p:nvPr/>
        </p:nvSpPr>
        <p:spPr bwMode="auto">
          <a:xfrm>
            <a:off x="6934200" y="77788"/>
            <a:ext cx="1851025" cy="1182687"/>
          </a:xfrm>
          <a:prstGeom prst="roundRect">
            <a:avLst>
              <a:gd name="adj" fmla="val 134"/>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1"/>
          <p:cNvSpPr>
            <a:spLocks noGrp="1"/>
          </p:cNvSpPr>
          <p:nvPr>
            <p:ph type="sldNum" idx="10"/>
          </p:nvPr>
        </p:nvSpPr>
        <p:spPr/>
        <p:txBody>
          <a:bodyPr/>
          <a:lstStyle/>
          <a:p>
            <a:fld id="{00AF73FB-CBF3-4519-A8FE-70F73D454ADD}" type="slidenum">
              <a:rPr lang="it-IT"/>
              <a:pPr/>
              <a:t>9</a:t>
            </a:fld>
            <a:r>
              <a:rPr lang="it-IT"/>
              <a:t>/</a:t>
            </a:r>
            <a:br>
              <a:rPr lang="it-IT"/>
            </a:br>
            <a:r>
              <a:rPr lang="it-IT"/>
              <a:t>33</a:t>
            </a:r>
          </a:p>
        </p:txBody>
      </p:sp>
      <p:sp>
        <p:nvSpPr>
          <p:cNvPr id="17409" name="Text Box 1"/>
          <p:cNvSpPr txBox="1">
            <a:spLocks noChangeArrowheads="1"/>
          </p:cNvSpPr>
          <p:nvPr/>
        </p:nvSpPr>
        <p:spPr bwMode="auto">
          <a:xfrm>
            <a:off x="360363" y="239713"/>
            <a:ext cx="7467600" cy="1739900"/>
          </a:xfrm>
          <a:prstGeom prst="rect">
            <a:avLst/>
          </a:prstGeom>
          <a:noFill/>
          <a:ln w="9525">
            <a:noFill/>
            <a:round/>
            <a:headEnd/>
            <a:tailEnd/>
          </a:ln>
          <a:effectLst/>
        </p:spPr>
        <p:txBody>
          <a:bodyPr lIns="90000" tIns="46800" rIns="90000" bIns="46800" anchor="b"/>
          <a:lstStyle/>
          <a:p>
            <a:pPr>
              <a:tabLst>
                <a:tab pos="0" algn="l"/>
                <a:tab pos="536575" algn="l"/>
                <a:tab pos="906463" algn="l"/>
                <a:tab pos="1820863" algn="l"/>
                <a:tab pos="2735263" algn="l"/>
                <a:tab pos="3649663" algn="l"/>
                <a:tab pos="4564063" algn="l"/>
                <a:tab pos="5478463" algn="l"/>
                <a:tab pos="6392863" algn="l"/>
                <a:tab pos="7307263" algn="l"/>
                <a:tab pos="8221663" algn="l"/>
                <a:tab pos="9136063" algn="l"/>
                <a:tab pos="10050463" algn="l"/>
                <a:tab pos="10058400" algn="l"/>
                <a:tab pos="10328275" algn="l"/>
                <a:tab pos="10779125" algn="l"/>
                <a:tab pos="10779125" algn="l"/>
                <a:tab pos="10780713" algn="l"/>
              </a:tabLst>
            </a:pPr>
            <a:r>
              <a:rPr lang="it-IT" sz="3600">
                <a:solidFill>
                  <a:srgbClr val="000080"/>
                </a:solidFill>
                <a:latin typeface="Century Schoolbook" pitchFamily="16" charset="0"/>
                <a:cs typeface="Arial Unicode MS" charset="0"/>
              </a:rPr>
              <a:t>1. 	AIB-WEB  </a:t>
            </a:r>
            <a:br>
              <a:rPr lang="it-IT" sz="3600">
                <a:solidFill>
                  <a:srgbClr val="000080"/>
                </a:solidFill>
                <a:latin typeface="Century Schoolbook" pitchFamily="16" charset="0"/>
                <a:cs typeface="Arial Unicode MS" charset="0"/>
              </a:rPr>
            </a:br>
            <a:r>
              <a:rPr lang="it-IT" sz="3600">
                <a:solidFill>
                  <a:srgbClr val="000080"/>
                </a:solidFill>
                <a:latin typeface="Century Schoolbook" pitchFamily="16" charset="0"/>
                <a:cs typeface="Arial Unicode MS" charset="0"/>
              </a:rPr>
              <a:t>Do professional users need </a:t>
            </a:r>
            <a:br>
              <a:rPr lang="it-IT" sz="3600">
                <a:solidFill>
                  <a:srgbClr val="000080"/>
                </a:solidFill>
                <a:latin typeface="Century Schoolbook" pitchFamily="16" charset="0"/>
                <a:cs typeface="Arial Unicode MS" charset="0"/>
              </a:rPr>
            </a:br>
            <a:r>
              <a:rPr lang="it-IT" sz="3600">
                <a:solidFill>
                  <a:srgbClr val="000080"/>
                </a:solidFill>
                <a:latin typeface="Century Schoolbook" pitchFamily="16" charset="0"/>
                <a:cs typeface="Arial Unicode MS" charset="0"/>
              </a:rPr>
              <a:t>to go over traditions?</a:t>
            </a:r>
          </a:p>
        </p:txBody>
      </p:sp>
      <p:sp>
        <p:nvSpPr>
          <p:cNvPr id="17410" name="Rectangle 2"/>
          <p:cNvSpPr>
            <a:spLocks noChangeArrowheads="1"/>
          </p:cNvSpPr>
          <p:nvPr/>
        </p:nvSpPr>
        <p:spPr bwMode="auto">
          <a:xfrm>
            <a:off x="395288" y="3716338"/>
            <a:ext cx="7315200" cy="2352055"/>
          </a:xfrm>
          <a:prstGeom prst="rect">
            <a:avLst/>
          </a:prstGeom>
          <a:noFill/>
          <a:ln w="9525">
            <a:noFill/>
            <a:round/>
            <a:headEnd/>
            <a:tailEnd/>
          </a:ln>
          <a:effectLst/>
        </p:spPr>
        <p:txBody>
          <a:bodyPr lIns="90000" tIns="46800" rIns="90000" bIns="46800">
            <a:spAutoFit/>
          </a:bodyPr>
          <a:lstStyle/>
          <a:p>
            <a:pPr>
              <a:lnSpc>
                <a:spcPct val="80000"/>
              </a:lnSpc>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u="sng" dirty="0">
                <a:solidFill>
                  <a:srgbClr val="000080"/>
                </a:solidFill>
              </a:rPr>
              <a:t>http://www.aib.it</a:t>
            </a:r>
          </a:p>
          <a:p>
            <a:pPr>
              <a:spcBef>
                <a:spcPts val="313"/>
              </a:spcBef>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dirty="0">
              <a:solidFill>
                <a:srgbClr val="000000"/>
              </a:solidFill>
            </a:endParaRPr>
          </a:p>
          <a:p>
            <a:pPr>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rPr>
              <a:t>The user study was conducted by </a:t>
            </a:r>
            <a:r>
              <a:rPr lang="en-GB" sz="2400" dirty="0" err="1">
                <a:solidFill>
                  <a:srgbClr val="000000"/>
                </a:solidFill>
              </a:rPr>
              <a:t>Pierluigi</a:t>
            </a:r>
            <a:r>
              <a:rPr lang="en-GB" sz="2400" dirty="0">
                <a:solidFill>
                  <a:srgbClr val="000000"/>
                </a:solidFill>
              </a:rPr>
              <a:t> </a:t>
            </a:r>
            <a:r>
              <a:rPr lang="en-GB" sz="2400" dirty="0" err="1">
                <a:solidFill>
                  <a:srgbClr val="000000"/>
                </a:solidFill>
              </a:rPr>
              <a:t>Feliciati</a:t>
            </a:r>
            <a:r>
              <a:rPr lang="en-GB" sz="2400" dirty="0">
                <a:solidFill>
                  <a:srgbClr val="000000"/>
                </a:solidFill>
              </a:rPr>
              <a:t> </a:t>
            </a:r>
            <a:r>
              <a:rPr lang="en-GB" sz="2400" dirty="0" smtClean="0">
                <a:solidFill>
                  <a:srgbClr val="000000"/>
                </a:solidFill>
              </a:rPr>
              <a:t>(University </a:t>
            </a:r>
            <a:r>
              <a:rPr lang="en-GB" sz="2400" dirty="0">
                <a:solidFill>
                  <a:srgbClr val="000000"/>
                </a:solidFill>
              </a:rPr>
              <a:t>of </a:t>
            </a:r>
            <a:r>
              <a:rPr lang="en-GB" sz="2400" dirty="0" err="1">
                <a:solidFill>
                  <a:srgbClr val="000000"/>
                </a:solidFill>
              </a:rPr>
              <a:t>Macerata</a:t>
            </a:r>
            <a:r>
              <a:rPr lang="en-GB" sz="2400" dirty="0">
                <a:solidFill>
                  <a:srgbClr val="000000"/>
                </a:solidFill>
              </a:rPr>
              <a:t>) and Maria Teresa </a:t>
            </a:r>
            <a:r>
              <a:rPr lang="en-GB" sz="2400" dirty="0" err="1">
                <a:solidFill>
                  <a:srgbClr val="000000"/>
                </a:solidFill>
              </a:rPr>
              <a:t>Natale</a:t>
            </a:r>
            <a:r>
              <a:rPr lang="en-GB" sz="2400" dirty="0">
                <a:solidFill>
                  <a:srgbClr val="000000"/>
                </a:solidFill>
              </a:rPr>
              <a:t> (OTEBAC- Italy), both AIB associated, in accordance with AIB-WEB coordination board.</a:t>
            </a:r>
          </a:p>
        </p:txBody>
      </p:sp>
      <p:pic>
        <p:nvPicPr>
          <p:cNvPr id="17411" name="Picture 3"/>
          <p:cNvPicPr>
            <a:picLocks noChangeAspect="1" noChangeArrowheads="1"/>
          </p:cNvPicPr>
          <p:nvPr/>
        </p:nvPicPr>
        <p:blipFill>
          <a:blip r:embed="rId3" cstate="print"/>
          <a:srcRect/>
          <a:stretch>
            <a:fillRect/>
          </a:stretch>
        </p:blipFill>
        <p:spPr bwMode="auto">
          <a:xfrm>
            <a:off x="352425" y="2339975"/>
            <a:ext cx="6054725" cy="877888"/>
          </a:xfrm>
          <a:prstGeom prst="rect">
            <a:avLst/>
          </a:prstGeom>
          <a:noFill/>
          <a:ln w="9525">
            <a:noFill/>
            <a:round/>
            <a:headEnd/>
            <a:tailEnd/>
          </a:ln>
          <a:effectLst/>
        </p:spPr>
      </p:pic>
      <p:sp>
        <p:nvSpPr>
          <p:cNvPr id="17412" name="AutoShape 4"/>
          <p:cNvSpPr>
            <a:spLocks noChangeArrowheads="1"/>
          </p:cNvSpPr>
          <p:nvPr/>
        </p:nvSpPr>
        <p:spPr bwMode="auto">
          <a:xfrm>
            <a:off x="7115206" y="1403350"/>
            <a:ext cx="1957388" cy="720725"/>
          </a:xfrm>
          <a:prstGeom prst="roundRect">
            <a:avLst>
              <a:gd name="adj" fmla="val 218"/>
            </a:avLst>
          </a:prstGeom>
          <a:noFill/>
          <a:ln w="36000">
            <a:solidFill>
              <a:srgbClr val="DC2300"/>
            </a:solidFill>
            <a:miter lim="800000"/>
            <a:headEnd/>
            <a:tailEnd/>
          </a:ln>
          <a:effec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
        <a:cs typeface="Arial Unicode MS"/>
      </a:majorFont>
      <a:minorFont>
        <a:latin typeface="Century Schoolbook"/>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
        <a:cs typeface="Arial Unicode MS"/>
      </a:majorFont>
      <a:minorFont>
        <a:latin typeface="Century Schoolbook"/>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
        <a:cs typeface="Arial Unicode MS"/>
      </a:majorFont>
      <a:minorFont>
        <a:latin typeface="Century Schoolbook"/>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
        <a:cs typeface="Arial Unicode MS"/>
      </a:majorFont>
      <a:minorFont>
        <a:latin typeface="Century Schoolbook"/>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
        <a:cs typeface="Arial Unicode MS"/>
      </a:majorFont>
      <a:minorFont>
        <a:latin typeface="Century Schoolbook"/>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
        <a:cs typeface="Arial Unicode MS"/>
      </a:majorFont>
      <a:minorFont>
        <a:latin typeface="Century Schoolbook"/>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entury Schoolbook"/>
        <a:ea typeface=""/>
        <a:cs typeface="Arial Unicode MS"/>
      </a:majorFont>
      <a:minorFont>
        <a:latin typeface="Century Schoolbook"/>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Georgia" pitchFamily="16" charset="0"/>
            <a:cs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1622</Words>
  <Application>Microsoft Office PowerPoint</Application>
  <PresentationFormat>Presentazione su schermo (4:3)</PresentationFormat>
  <Paragraphs>298</Paragraphs>
  <Slides>33</Slides>
  <Notes>33</Notes>
  <HiddenSlides>0</HiddenSlides>
  <MMClips>0</MMClips>
  <ScaleCrop>false</ScaleCrop>
  <HeadingPairs>
    <vt:vector size="4" baseType="variant">
      <vt:variant>
        <vt:lpstr>Tema</vt:lpstr>
      </vt:variant>
      <vt:variant>
        <vt:i4>7</vt:i4>
      </vt:variant>
      <vt:variant>
        <vt:lpstr>Titoli diapositive</vt:lpstr>
      </vt:variant>
      <vt:variant>
        <vt:i4>33</vt:i4>
      </vt:variant>
    </vt:vector>
  </HeadingPairs>
  <TitlesOfParts>
    <vt:vector size="40" baseType="lpstr">
      <vt:lpstr>Tema di Office</vt:lpstr>
      <vt:lpstr>Tema di Office</vt:lpstr>
      <vt:lpstr>Tema di Office</vt:lpstr>
      <vt:lpstr>Tema di Office</vt:lpstr>
      <vt:lpstr>Tema di Office</vt:lpstr>
      <vt:lpstr>Tema di Office</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pfeliciati</cp:lastModifiedBy>
  <cp:revision>11</cp:revision>
  <cp:lastPrinted>1601-01-01T00:00:00Z</cp:lastPrinted>
  <dcterms:created xsi:type="dcterms:W3CDTF">1601-01-01T00:00:00Z</dcterms:created>
  <dcterms:modified xsi:type="dcterms:W3CDTF">2010-05-14T14:58:00Z</dcterms:modified>
</cp:coreProperties>
</file>